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10"/>
  </p:notesMasterIdLst>
  <p:sldIdLst>
    <p:sldId id="256" r:id="rId2"/>
    <p:sldId id="306" r:id="rId3"/>
    <p:sldId id="257" r:id="rId4"/>
    <p:sldId id="307" r:id="rId5"/>
    <p:sldId id="308" r:id="rId6"/>
    <p:sldId id="309" r:id="rId7"/>
    <p:sldId id="310" r:id="rId8"/>
    <p:sldId id="282" r:id="rId9"/>
  </p:sldIdLst>
  <p:sldSz cx="9144000" cy="5143500" type="screen16x9"/>
  <p:notesSz cx="6858000" cy="9144000"/>
  <p:embeddedFontLst>
    <p:embeddedFont>
      <p:font typeface="B Nazanin" panose="00000400000000000000" pitchFamily="2" charset="-78"/>
      <p:regular r:id="rId11"/>
      <p:bold r:id="rId12"/>
    </p:embeddedFont>
    <p:embeddedFont>
      <p:font typeface="Neucha" panose="020B0604020202020204" charset="0"/>
      <p:regular r:id="rId13"/>
    </p:embeddedFont>
    <p:embeddedFont>
      <p:font typeface="Patrick Hand" panose="00000500000000000000" pitchFamily="2" charset="0"/>
      <p:regular r:id="rId14"/>
    </p:embeddedFont>
    <p:embeddedFont>
      <p:font typeface="Roboto Condensed" panose="02000000000000000000" pitchFamily="2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286EB3-AE81-4692-B4F5-04BEB67896C8}">
  <a:tblStyle styleId="{B3286EB3-AE81-4692-B4F5-04BEB67896C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92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509914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" name="Google Shape;167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6" name="Google Shape;167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3109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4" name="Google Shape;2164;g8a90a90c82_1_25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5" name="Google Shape;2165;g8a90a90c82_1_25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6688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4" name="Google Shape;1684;g88df9164e0_0_14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5" name="Google Shape;1685;g88df9164e0_0_14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8025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4" name="Google Shape;1684;g88df9164e0_0_14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5" name="Google Shape;1685;g88df9164e0_0_14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2473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4" name="Google Shape;1684;g88df9164e0_0_14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5" name="Google Shape;1685;g88df9164e0_0_14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09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4" name="Google Shape;1684;g88df9164e0_0_14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5" name="Google Shape;1685;g88df9164e0_0_14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6725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9" name="Google Shape;2289;g8a90a90c82_1_264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0" name="Google Shape;2290;g8a90a90c82_1_264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1508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297275" y="2232950"/>
            <a:ext cx="6549300" cy="128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100"/>
              <a:buFont typeface="Neucha"/>
              <a:buNone/>
              <a:defRPr sz="7600" b="1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374957"/>
              </a:buClr>
              <a:buSzPts val="5200"/>
              <a:buFont typeface="Neucha"/>
              <a:buNone/>
              <a:defRPr sz="5200" b="1">
                <a:solidFill>
                  <a:srgbClr val="374957"/>
                </a:solidFill>
                <a:latin typeface="Neucha"/>
                <a:ea typeface="Neucha"/>
                <a:cs typeface="Neucha"/>
                <a:sym typeface="Neuch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374957"/>
              </a:buClr>
              <a:buSzPts val="5200"/>
              <a:buFont typeface="Neucha"/>
              <a:buNone/>
              <a:defRPr sz="5200" b="1">
                <a:solidFill>
                  <a:srgbClr val="374957"/>
                </a:solidFill>
                <a:latin typeface="Neucha"/>
                <a:ea typeface="Neucha"/>
                <a:cs typeface="Neucha"/>
                <a:sym typeface="Neuch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374957"/>
              </a:buClr>
              <a:buSzPts val="5200"/>
              <a:buFont typeface="Neucha"/>
              <a:buNone/>
              <a:defRPr sz="5200" b="1">
                <a:solidFill>
                  <a:srgbClr val="374957"/>
                </a:solidFill>
                <a:latin typeface="Neucha"/>
                <a:ea typeface="Neucha"/>
                <a:cs typeface="Neucha"/>
                <a:sym typeface="Neuch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374957"/>
              </a:buClr>
              <a:buSzPts val="5200"/>
              <a:buFont typeface="Neucha"/>
              <a:buNone/>
              <a:defRPr sz="5200" b="1">
                <a:solidFill>
                  <a:srgbClr val="374957"/>
                </a:solidFill>
                <a:latin typeface="Neucha"/>
                <a:ea typeface="Neucha"/>
                <a:cs typeface="Neucha"/>
                <a:sym typeface="Neuch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374957"/>
              </a:buClr>
              <a:buSzPts val="5200"/>
              <a:buFont typeface="Neucha"/>
              <a:buNone/>
              <a:defRPr sz="5200" b="1">
                <a:solidFill>
                  <a:srgbClr val="374957"/>
                </a:solidFill>
                <a:latin typeface="Neucha"/>
                <a:ea typeface="Neucha"/>
                <a:cs typeface="Neucha"/>
                <a:sym typeface="Neuch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374957"/>
              </a:buClr>
              <a:buSzPts val="5200"/>
              <a:buFont typeface="Neucha"/>
              <a:buNone/>
              <a:defRPr sz="5200" b="1">
                <a:solidFill>
                  <a:srgbClr val="374957"/>
                </a:solidFill>
                <a:latin typeface="Neucha"/>
                <a:ea typeface="Neucha"/>
                <a:cs typeface="Neucha"/>
                <a:sym typeface="Neuch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374957"/>
              </a:buClr>
              <a:buSzPts val="5200"/>
              <a:buFont typeface="Neucha"/>
              <a:buNone/>
              <a:defRPr sz="5200" b="1">
                <a:solidFill>
                  <a:srgbClr val="374957"/>
                </a:solidFill>
                <a:latin typeface="Neucha"/>
                <a:ea typeface="Neucha"/>
                <a:cs typeface="Neucha"/>
                <a:sym typeface="Neuch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374957"/>
              </a:buClr>
              <a:buSzPts val="5200"/>
              <a:buFont typeface="Neucha"/>
              <a:buNone/>
              <a:defRPr sz="5200" b="1">
                <a:solidFill>
                  <a:srgbClr val="374957"/>
                </a:solidFill>
                <a:latin typeface="Neucha"/>
                <a:ea typeface="Neucha"/>
                <a:cs typeface="Neucha"/>
                <a:sym typeface="Neucha"/>
              </a:defRPr>
            </a:lvl9pPr>
          </a:lstStyle>
          <a:p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 rot="3553717">
            <a:off x="-190479" y="3898355"/>
            <a:ext cx="1657053" cy="1186673"/>
            <a:chOff x="2656025" y="2684075"/>
            <a:chExt cx="464100" cy="332350"/>
          </a:xfrm>
        </p:grpSpPr>
        <p:sp>
          <p:nvSpPr>
            <p:cNvPr id="11" name="Google Shape;11;p2"/>
            <p:cNvSpPr/>
            <p:nvPr/>
          </p:nvSpPr>
          <p:spPr>
            <a:xfrm>
              <a:off x="2667050" y="2932225"/>
              <a:ext cx="22950" cy="34550"/>
            </a:xfrm>
            <a:custGeom>
              <a:avLst/>
              <a:gdLst/>
              <a:ahLst/>
              <a:cxnLst/>
              <a:rect l="l" t="t" r="r" b="b"/>
              <a:pathLst>
                <a:path w="918" h="1382" extrusionOk="0">
                  <a:moveTo>
                    <a:pt x="24" y="175"/>
                  </a:moveTo>
                  <a:cubicBezTo>
                    <a:pt x="128" y="581"/>
                    <a:pt x="233" y="987"/>
                    <a:pt x="337" y="1382"/>
                  </a:cubicBezTo>
                  <a:cubicBezTo>
                    <a:pt x="523" y="1335"/>
                    <a:pt x="721" y="1277"/>
                    <a:pt x="895" y="1231"/>
                  </a:cubicBezTo>
                  <a:cubicBezTo>
                    <a:pt x="895" y="1092"/>
                    <a:pt x="918" y="941"/>
                    <a:pt x="918" y="790"/>
                  </a:cubicBezTo>
                  <a:cubicBezTo>
                    <a:pt x="918" y="523"/>
                    <a:pt x="813" y="256"/>
                    <a:pt x="767" y="0"/>
                  </a:cubicBezTo>
                  <a:cubicBezTo>
                    <a:pt x="523" y="35"/>
                    <a:pt x="256" y="35"/>
                    <a:pt x="1" y="5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2658650" y="2881150"/>
              <a:ext cx="27875" cy="35125"/>
            </a:xfrm>
            <a:custGeom>
              <a:avLst/>
              <a:gdLst/>
              <a:ahLst/>
              <a:cxnLst/>
              <a:rect l="l" t="t" r="r" b="b"/>
              <a:pathLst>
                <a:path w="1115" h="1405" extrusionOk="0">
                  <a:moveTo>
                    <a:pt x="499" y="70"/>
                  </a:moveTo>
                  <a:cubicBezTo>
                    <a:pt x="302" y="244"/>
                    <a:pt x="174" y="453"/>
                    <a:pt x="93" y="697"/>
                  </a:cubicBezTo>
                  <a:cubicBezTo>
                    <a:pt x="12" y="882"/>
                    <a:pt x="0" y="1103"/>
                    <a:pt x="116" y="1242"/>
                  </a:cubicBezTo>
                  <a:cubicBezTo>
                    <a:pt x="244" y="1393"/>
                    <a:pt x="476" y="1405"/>
                    <a:pt x="650" y="1335"/>
                  </a:cubicBezTo>
                  <a:cubicBezTo>
                    <a:pt x="917" y="1219"/>
                    <a:pt x="1091" y="952"/>
                    <a:pt x="1103" y="685"/>
                  </a:cubicBezTo>
                  <a:cubicBezTo>
                    <a:pt x="1115" y="406"/>
                    <a:pt x="940" y="128"/>
                    <a:pt x="69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683025" y="2713625"/>
              <a:ext cx="37750" cy="19525"/>
            </a:xfrm>
            <a:custGeom>
              <a:avLst/>
              <a:gdLst/>
              <a:ahLst/>
              <a:cxnLst/>
              <a:rect l="l" t="t" r="r" b="b"/>
              <a:pathLst>
                <a:path w="1510" h="781" extrusionOk="0">
                  <a:moveTo>
                    <a:pt x="993" y="0"/>
                  </a:moveTo>
                  <a:cubicBezTo>
                    <a:pt x="672" y="0"/>
                    <a:pt x="125" y="166"/>
                    <a:pt x="70" y="258"/>
                  </a:cubicBezTo>
                  <a:cubicBezTo>
                    <a:pt x="0" y="374"/>
                    <a:pt x="221" y="780"/>
                    <a:pt x="221" y="780"/>
                  </a:cubicBezTo>
                  <a:cubicBezTo>
                    <a:pt x="378" y="560"/>
                    <a:pt x="624" y="459"/>
                    <a:pt x="881" y="459"/>
                  </a:cubicBezTo>
                  <a:cubicBezTo>
                    <a:pt x="1098" y="459"/>
                    <a:pt x="1323" y="531"/>
                    <a:pt x="1510" y="664"/>
                  </a:cubicBezTo>
                  <a:cubicBezTo>
                    <a:pt x="1463" y="421"/>
                    <a:pt x="1393" y="154"/>
                    <a:pt x="1184" y="37"/>
                  </a:cubicBezTo>
                  <a:cubicBezTo>
                    <a:pt x="1144" y="11"/>
                    <a:pt x="1076" y="0"/>
                    <a:pt x="9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667050" y="2740950"/>
              <a:ext cx="2650" cy="7000"/>
            </a:xfrm>
            <a:custGeom>
              <a:avLst/>
              <a:gdLst/>
              <a:ahLst/>
              <a:cxnLst/>
              <a:rect l="l" t="t" r="r" b="b"/>
              <a:pathLst>
                <a:path w="106" h="280" extrusionOk="0">
                  <a:moveTo>
                    <a:pt x="1" y="1"/>
                  </a:moveTo>
                  <a:cubicBezTo>
                    <a:pt x="12" y="105"/>
                    <a:pt x="47" y="198"/>
                    <a:pt x="105" y="28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2660100" y="2687000"/>
              <a:ext cx="85050" cy="53975"/>
            </a:xfrm>
            <a:custGeom>
              <a:avLst/>
              <a:gdLst/>
              <a:ahLst/>
              <a:cxnLst/>
              <a:rect l="l" t="t" r="r" b="b"/>
              <a:pathLst>
                <a:path w="3402" h="2159" extrusionOk="0">
                  <a:moveTo>
                    <a:pt x="1814" y="1"/>
                  </a:moveTo>
                  <a:cubicBezTo>
                    <a:pt x="1552" y="1"/>
                    <a:pt x="1286" y="62"/>
                    <a:pt x="1045" y="174"/>
                  </a:cubicBezTo>
                  <a:cubicBezTo>
                    <a:pt x="557" y="418"/>
                    <a:pt x="186" y="870"/>
                    <a:pt x="0" y="1381"/>
                  </a:cubicBezTo>
                  <a:lnTo>
                    <a:pt x="267" y="2159"/>
                  </a:lnTo>
                  <a:cubicBezTo>
                    <a:pt x="186" y="1753"/>
                    <a:pt x="337" y="1311"/>
                    <a:pt x="639" y="1021"/>
                  </a:cubicBezTo>
                  <a:cubicBezTo>
                    <a:pt x="916" y="769"/>
                    <a:pt x="1297" y="639"/>
                    <a:pt x="1675" y="639"/>
                  </a:cubicBezTo>
                  <a:cubicBezTo>
                    <a:pt x="1819" y="639"/>
                    <a:pt x="1964" y="658"/>
                    <a:pt x="2101" y="696"/>
                  </a:cubicBezTo>
                  <a:cubicBezTo>
                    <a:pt x="2612" y="847"/>
                    <a:pt x="3030" y="1172"/>
                    <a:pt x="3320" y="1613"/>
                  </a:cubicBezTo>
                  <a:cubicBezTo>
                    <a:pt x="3402" y="1091"/>
                    <a:pt x="3065" y="499"/>
                    <a:pt x="2612" y="220"/>
                  </a:cubicBezTo>
                  <a:cubicBezTo>
                    <a:pt x="2372" y="70"/>
                    <a:pt x="2095" y="1"/>
                    <a:pt x="18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747450" y="2731375"/>
              <a:ext cx="364850" cy="273150"/>
            </a:xfrm>
            <a:custGeom>
              <a:avLst/>
              <a:gdLst/>
              <a:ahLst/>
              <a:cxnLst/>
              <a:rect l="l" t="t" r="r" b="b"/>
              <a:pathLst>
                <a:path w="14594" h="10926" extrusionOk="0">
                  <a:moveTo>
                    <a:pt x="1649" y="10925"/>
                  </a:moveTo>
                  <a:cubicBezTo>
                    <a:pt x="1440" y="10739"/>
                    <a:pt x="1556" y="10472"/>
                    <a:pt x="1417" y="10287"/>
                  </a:cubicBezTo>
                  <a:cubicBezTo>
                    <a:pt x="1603" y="10229"/>
                    <a:pt x="1742" y="10136"/>
                    <a:pt x="1939" y="10159"/>
                  </a:cubicBezTo>
                  <a:cubicBezTo>
                    <a:pt x="2009" y="10159"/>
                    <a:pt x="2079" y="10124"/>
                    <a:pt x="2137" y="10112"/>
                  </a:cubicBezTo>
                  <a:cubicBezTo>
                    <a:pt x="2183" y="10101"/>
                    <a:pt x="2230" y="10066"/>
                    <a:pt x="2253" y="10078"/>
                  </a:cubicBezTo>
                  <a:cubicBezTo>
                    <a:pt x="2497" y="10124"/>
                    <a:pt x="2729" y="9996"/>
                    <a:pt x="2984" y="9996"/>
                  </a:cubicBezTo>
                  <a:cubicBezTo>
                    <a:pt x="3031" y="9996"/>
                    <a:pt x="3089" y="9961"/>
                    <a:pt x="3158" y="9938"/>
                  </a:cubicBezTo>
                  <a:cubicBezTo>
                    <a:pt x="3274" y="9880"/>
                    <a:pt x="3402" y="9845"/>
                    <a:pt x="3530" y="9822"/>
                  </a:cubicBezTo>
                  <a:cubicBezTo>
                    <a:pt x="3913" y="9694"/>
                    <a:pt x="4261" y="9520"/>
                    <a:pt x="4493" y="9149"/>
                  </a:cubicBezTo>
                  <a:cubicBezTo>
                    <a:pt x="4551" y="9068"/>
                    <a:pt x="4621" y="8998"/>
                    <a:pt x="4679" y="8917"/>
                  </a:cubicBezTo>
                  <a:cubicBezTo>
                    <a:pt x="4749" y="8835"/>
                    <a:pt x="4807" y="8743"/>
                    <a:pt x="4865" y="8650"/>
                  </a:cubicBezTo>
                  <a:cubicBezTo>
                    <a:pt x="4934" y="8487"/>
                    <a:pt x="5016" y="8325"/>
                    <a:pt x="5062" y="8162"/>
                  </a:cubicBezTo>
                  <a:cubicBezTo>
                    <a:pt x="5097" y="8104"/>
                    <a:pt x="5097" y="8023"/>
                    <a:pt x="5097" y="7953"/>
                  </a:cubicBezTo>
                  <a:lnTo>
                    <a:pt x="5097" y="7233"/>
                  </a:lnTo>
                  <a:cubicBezTo>
                    <a:pt x="5097" y="7140"/>
                    <a:pt x="5132" y="7036"/>
                    <a:pt x="5132" y="6931"/>
                  </a:cubicBezTo>
                  <a:cubicBezTo>
                    <a:pt x="5143" y="6746"/>
                    <a:pt x="5155" y="6537"/>
                    <a:pt x="5016" y="6386"/>
                  </a:cubicBezTo>
                  <a:cubicBezTo>
                    <a:pt x="4911" y="6281"/>
                    <a:pt x="4842" y="6154"/>
                    <a:pt x="4737" y="6061"/>
                  </a:cubicBezTo>
                  <a:cubicBezTo>
                    <a:pt x="4644" y="5991"/>
                    <a:pt x="4586" y="5887"/>
                    <a:pt x="4459" y="5921"/>
                  </a:cubicBezTo>
                  <a:cubicBezTo>
                    <a:pt x="4319" y="5840"/>
                    <a:pt x="4168" y="5771"/>
                    <a:pt x="4029" y="5689"/>
                  </a:cubicBezTo>
                  <a:cubicBezTo>
                    <a:pt x="3936" y="5631"/>
                    <a:pt x="3855" y="5585"/>
                    <a:pt x="3750" y="5550"/>
                  </a:cubicBezTo>
                  <a:cubicBezTo>
                    <a:pt x="3507" y="5469"/>
                    <a:pt x="3251" y="5376"/>
                    <a:pt x="3007" y="5283"/>
                  </a:cubicBezTo>
                  <a:cubicBezTo>
                    <a:pt x="2833" y="5202"/>
                    <a:pt x="2671" y="5132"/>
                    <a:pt x="2497" y="5074"/>
                  </a:cubicBezTo>
                  <a:cubicBezTo>
                    <a:pt x="2311" y="5016"/>
                    <a:pt x="2125" y="4970"/>
                    <a:pt x="1951" y="4911"/>
                  </a:cubicBezTo>
                  <a:cubicBezTo>
                    <a:pt x="1765" y="4853"/>
                    <a:pt x="1568" y="4784"/>
                    <a:pt x="1382" y="4714"/>
                  </a:cubicBezTo>
                  <a:cubicBezTo>
                    <a:pt x="1301" y="4505"/>
                    <a:pt x="1359" y="4319"/>
                    <a:pt x="1312" y="4145"/>
                  </a:cubicBezTo>
                  <a:cubicBezTo>
                    <a:pt x="1440" y="3971"/>
                    <a:pt x="1603" y="4029"/>
                    <a:pt x="1765" y="4064"/>
                  </a:cubicBezTo>
                  <a:cubicBezTo>
                    <a:pt x="1800" y="4064"/>
                    <a:pt x="1835" y="4087"/>
                    <a:pt x="1881" y="4099"/>
                  </a:cubicBezTo>
                  <a:cubicBezTo>
                    <a:pt x="2032" y="4192"/>
                    <a:pt x="2195" y="4296"/>
                    <a:pt x="2380" y="4319"/>
                  </a:cubicBezTo>
                  <a:cubicBezTo>
                    <a:pt x="2415" y="4319"/>
                    <a:pt x="2438" y="4354"/>
                    <a:pt x="2473" y="4366"/>
                  </a:cubicBezTo>
                  <a:cubicBezTo>
                    <a:pt x="2694" y="4528"/>
                    <a:pt x="2949" y="4598"/>
                    <a:pt x="3181" y="4714"/>
                  </a:cubicBezTo>
                  <a:cubicBezTo>
                    <a:pt x="3414" y="4819"/>
                    <a:pt x="3646" y="4900"/>
                    <a:pt x="3890" y="5004"/>
                  </a:cubicBezTo>
                  <a:cubicBezTo>
                    <a:pt x="4041" y="5062"/>
                    <a:pt x="4180" y="5132"/>
                    <a:pt x="4342" y="5167"/>
                  </a:cubicBezTo>
                  <a:cubicBezTo>
                    <a:pt x="4517" y="5202"/>
                    <a:pt x="4667" y="5318"/>
                    <a:pt x="4818" y="5411"/>
                  </a:cubicBezTo>
                  <a:cubicBezTo>
                    <a:pt x="4911" y="5457"/>
                    <a:pt x="4981" y="5515"/>
                    <a:pt x="5051" y="5550"/>
                  </a:cubicBezTo>
                  <a:cubicBezTo>
                    <a:pt x="5097" y="5585"/>
                    <a:pt x="5155" y="5596"/>
                    <a:pt x="5167" y="5643"/>
                  </a:cubicBezTo>
                  <a:cubicBezTo>
                    <a:pt x="5248" y="5782"/>
                    <a:pt x="5364" y="5921"/>
                    <a:pt x="5492" y="6003"/>
                  </a:cubicBezTo>
                  <a:cubicBezTo>
                    <a:pt x="5515" y="6014"/>
                    <a:pt x="5515" y="6061"/>
                    <a:pt x="5538" y="6072"/>
                  </a:cubicBezTo>
                  <a:cubicBezTo>
                    <a:pt x="5596" y="6189"/>
                    <a:pt x="5654" y="6293"/>
                    <a:pt x="5689" y="6409"/>
                  </a:cubicBezTo>
                  <a:cubicBezTo>
                    <a:pt x="5747" y="6595"/>
                    <a:pt x="5910" y="6699"/>
                    <a:pt x="6061" y="6815"/>
                  </a:cubicBezTo>
                  <a:cubicBezTo>
                    <a:pt x="6084" y="6827"/>
                    <a:pt x="6119" y="6827"/>
                    <a:pt x="6142" y="6862"/>
                  </a:cubicBezTo>
                  <a:cubicBezTo>
                    <a:pt x="6467" y="7082"/>
                    <a:pt x="6815" y="7117"/>
                    <a:pt x="7187" y="7117"/>
                  </a:cubicBezTo>
                  <a:cubicBezTo>
                    <a:pt x="8382" y="7106"/>
                    <a:pt x="9578" y="7117"/>
                    <a:pt x="10774" y="7117"/>
                  </a:cubicBezTo>
                  <a:cubicBezTo>
                    <a:pt x="10902" y="7117"/>
                    <a:pt x="11029" y="7117"/>
                    <a:pt x="11169" y="7059"/>
                  </a:cubicBezTo>
                  <a:cubicBezTo>
                    <a:pt x="11227" y="7036"/>
                    <a:pt x="11285" y="7036"/>
                    <a:pt x="11343" y="7036"/>
                  </a:cubicBezTo>
                  <a:lnTo>
                    <a:pt x="11552" y="7036"/>
                  </a:lnTo>
                  <a:cubicBezTo>
                    <a:pt x="11877" y="7059"/>
                    <a:pt x="12179" y="6990"/>
                    <a:pt x="12480" y="6920"/>
                  </a:cubicBezTo>
                  <a:cubicBezTo>
                    <a:pt x="12585" y="6885"/>
                    <a:pt x="12701" y="6873"/>
                    <a:pt x="12806" y="6850"/>
                  </a:cubicBezTo>
                  <a:cubicBezTo>
                    <a:pt x="13049" y="6769"/>
                    <a:pt x="13282" y="6688"/>
                    <a:pt x="13467" y="6479"/>
                  </a:cubicBezTo>
                  <a:lnTo>
                    <a:pt x="13514" y="6444"/>
                  </a:lnTo>
                  <a:cubicBezTo>
                    <a:pt x="13676" y="6351"/>
                    <a:pt x="13781" y="6223"/>
                    <a:pt x="13850" y="6061"/>
                  </a:cubicBezTo>
                  <a:cubicBezTo>
                    <a:pt x="13932" y="5840"/>
                    <a:pt x="14048" y="5643"/>
                    <a:pt x="14036" y="5399"/>
                  </a:cubicBezTo>
                  <a:cubicBezTo>
                    <a:pt x="14036" y="5306"/>
                    <a:pt x="14071" y="5225"/>
                    <a:pt x="14071" y="5120"/>
                  </a:cubicBezTo>
                  <a:cubicBezTo>
                    <a:pt x="14083" y="5028"/>
                    <a:pt x="14094" y="4946"/>
                    <a:pt x="14106" y="4842"/>
                  </a:cubicBezTo>
                  <a:lnTo>
                    <a:pt x="14106" y="3553"/>
                  </a:lnTo>
                  <a:cubicBezTo>
                    <a:pt x="14106" y="3437"/>
                    <a:pt x="14129" y="3309"/>
                    <a:pt x="14048" y="3193"/>
                  </a:cubicBezTo>
                  <a:cubicBezTo>
                    <a:pt x="14036" y="3159"/>
                    <a:pt x="14036" y="3135"/>
                    <a:pt x="14036" y="3100"/>
                  </a:cubicBezTo>
                  <a:cubicBezTo>
                    <a:pt x="14025" y="2787"/>
                    <a:pt x="13874" y="2532"/>
                    <a:pt x="13676" y="2323"/>
                  </a:cubicBezTo>
                  <a:cubicBezTo>
                    <a:pt x="13456" y="2090"/>
                    <a:pt x="13223" y="1870"/>
                    <a:pt x="12968" y="1696"/>
                  </a:cubicBezTo>
                  <a:cubicBezTo>
                    <a:pt x="12852" y="1626"/>
                    <a:pt x="12736" y="1580"/>
                    <a:pt x="12597" y="1545"/>
                  </a:cubicBezTo>
                  <a:cubicBezTo>
                    <a:pt x="12225" y="1475"/>
                    <a:pt x="11865" y="1452"/>
                    <a:pt x="11482" y="1417"/>
                  </a:cubicBezTo>
                  <a:cubicBezTo>
                    <a:pt x="11412" y="1417"/>
                    <a:pt x="11343" y="1406"/>
                    <a:pt x="11262" y="1394"/>
                  </a:cubicBezTo>
                  <a:cubicBezTo>
                    <a:pt x="10960" y="1336"/>
                    <a:pt x="10658" y="1289"/>
                    <a:pt x="10356" y="1301"/>
                  </a:cubicBezTo>
                  <a:cubicBezTo>
                    <a:pt x="10275" y="1301"/>
                    <a:pt x="10205" y="1301"/>
                    <a:pt x="10135" y="1278"/>
                  </a:cubicBezTo>
                  <a:cubicBezTo>
                    <a:pt x="9950" y="1220"/>
                    <a:pt x="9752" y="1197"/>
                    <a:pt x="9555" y="1197"/>
                  </a:cubicBezTo>
                  <a:lnTo>
                    <a:pt x="8232" y="1197"/>
                  </a:lnTo>
                  <a:cubicBezTo>
                    <a:pt x="8057" y="1197"/>
                    <a:pt x="7883" y="1220"/>
                    <a:pt x="7721" y="1139"/>
                  </a:cubicBezTo>
                  <a:cubicBezTo>
                    <a:pt x="7651" y="1115"/>
                    <a:pt x="7570" y="1127"/>
                    <a:pt x="7477" y="1127"/>
                  </a:cubicBezTo>
                  <a:lnTo>
                    <a:pt x="6409" y="1127"/>
                  </a:lnTo>
                  <a:cubicBezTo>
                    <a:pt x="6235" y="1127"/>
                    <a:pt x="6061" y="1139"/>
                    <a:pt x="5898" y="1069"/>
                  </a:cubicBezTo>
                  <a:cubicBezTo>
                    <a:pt x="5828" y="1046"/>
                    <a:pt x="5736" y="1057"/>
                    <a:pt x="5654" y="1057"/>
                  </a:cubicBezTo>
                  <a:lnTo>
                    <a:pt x="4818" y="1057"/>
                  </a:lnTo>
                  <a:cubicBezTo>
                    <a:pt x="4633" y="1057"/>
                    <a:pt x="4459" y="1069"/>
                    <a:pt x="4284" y="988"/>
                  </a:cubicBezTo>
                  <a:cubicBezTo>
                    <a:pt x="4006" y="988"/>
                    <a:pt x="3750" y="872"/>
                    <a:pt x="3472" y="883"/>
                  </a:cubicBezTo>
                  <a:cubicBezTo>
                    <a:pt x="3425" y="883"/>
                    <a:pt x="3390" y="895"/>
                    <a:pt x="3356" y="883"/>
                  </a:cubicBezTo>
                  <a:cubicBezTo>
                    <a:pt x="3123" y="790"/>
                    <a:pt x="2880" y="813"/>
                    <a:pt x="2636" y="813"/>
                  </a:cubicBezTo>
                  <a:lnTo>
                    <a:pt x="2578" y="813"/>
                  </a:lnTo>
                  <a:cubicBezTo>
                    <a:pt x="2195" y="732"/>
                    <a:pt x="1835" y="674"/>
                    <a:pt x="1452" y="604"/>
                  </a:cubicBezTo>
                  <a:cubicBezTo>
                    <a:pt x="1428" y="604"/>
                    <a:pt x="1394" y="593"/>
                    <a:pt x="1370" y="593"/>
                  </a:cubicBezTo>
                  <a:cubicBezTo>
                    <a:pt x="1011" y="604"/>
                    <a:pt x="639" y="477"/>
                    <a:pt x="268" y="500"/>
                  </a:cubicBezTo>
                  <a:cubicBezTo>
                    <a:pt x="175" y="500"/>
                    <a:pt x="82" y="535"/>
                    <a:pt x="1" y="465"/>
                  </a:cubicBezTo>
                  <a:lnTo>
                    <a:pt x="1" y="24"/>
                  </a:lnTo>
                  <a:cubicBezTo>
                    <a:pt x="59" y="12"/>
                    <a:pt x="117" y="1"/>
                    <a:pt x="163" y="1"/>
                  </a:cubicBezTo>
                  <a:cubicBezTo>
                    <a:pt x="627" y="36"/>
                    <a:pt x="1092" y="82"/>
                    <a:pt x="1556" y="152"/>
                  </a:cubicBezTo>
                  <a:cubicBezTo>
                    <a:pt x="1939" y="210"/>
                    <a:pt x="2299" y="303"/>
                    <a:pt x="2671" y="361"/>
                  </a:cubicBezTo>
                  <a:cubicBezTo>
                    <a:pt x="3077" y="419"/>
                    <a:pt x="3507" y="465"/>
                    <a:pt x="3924" y="488"/>
                  </a:cubicBezTo>
                  <a:cubicBezTo>
                    <a:pt x="4215" y="500"/>
                    <a:pt x="4493" y="500"/>
                    <a:pt x="4784" y="558"/>
                  </a:cubicBezTo>
                  <a:cubicBezTo>
                    <a:pt x="4911" y="593"/>
                    <a:pt x="5074" y="581"/>
                    <a:pt x="5201" y="593"/>
                  </a:cubicBezTo>
                  <a:cubicBezTo>
                    <a:pt x="5422" y="616"/>
                    <a:pt x="5654" y="604"/>
                    <a:pt x="5863" y="697"/>
                  </a:cubicBezTo>
                  <a:cubicBezTo>
                    <a:pt x="5921" y="721"/>
                    <a:pt x="6014" y="709"/>
                    <a:pt x="6084" y="709"/>
                  </a:cubicBezTo>
                  <a:cubicBezTo>
                    <a:pt x="6200" y="709"/>
                    <a:pt x="6328" y="709"/>
                    <a:pt x="6444" y="755"/>
                  </a:cubicBezTo>
                  <a:cubicBezTo>
                    <a:pt x="6548" y="779"/>
                    <a:pt x="6664" y="779"/>
                    <a:pt x="6780" y="779"/>
                  </a:cubicBezTo>
                  <a:lnTo>
                    <a:pt x="9787" y="779"/>
                  </a:lnTo>
                  <a:cubicBezTo>
                    <a:pt x="9926" y="779"/>
                    <a:pt x="10077" y="767"/>
                    <a:pt x="10205" y="837"/>
                  </a:cubicBezTo>
                  <a:cubicBezTo>
                    <a:pt x="10252" y="872"/>
                    <a:pt x="10310" y="872"/>
                    <a:pt x="10356" y="872"/>
                  </a:cubicBezTo>
                  <a:cubicBezTo>
                    <a:pt x="10600" y="872"/>
                    <a:pt x="10832" y="941"/>
                    <a:pt x="11076" y="999"/>
                  </a:cubicBezTo>
                  <a:cubicBezTo>
                    <a:pt x="11145" y="1011"/>
                    <a:pt x="11227" y="1022"/>
                    <a:pt x="11296" y="1022"/>
                  </a:cubicBezTo>
                  <a:cubicBezTo>
                    <a:pt x="11354" y="1046"/>
                    <a:pt x="11424" y="1022"/>
                    <a:pt x="11482" y="1046"/>
                  </a:cubicBezTo>
                  <a:cubicBezTo>
                    <a:pt x="11714" y="1139"/>
                    <a:pt x="11958" y="1115"/>
                    <a:pt x="12213" y="1115"/>
                  </a:cubicBezTo>
                  <a:cubicBezTo>
                    <a:pt x="12364" y="1115"/>
                    <a:pt x="12539" y="1080"/>
                    <a:pt x="12689" y="1173"/>
                  </a:cubicBezTo>
                  <a:cubicBezTo>
                    <a:pt x="12945" y="1139"/>
                    <a:pt x="13177" y="1289"/>
                    <a:pt x="13432" y="1359"/>
                  </a:cubicBezTo>
                  <a:cubicBezTo>
                    <a:pt x="13572" y="1406"/>
                    <a:pt x="13688" y="1475"/>
                    <a:pt x="13781" y="1591"/>
                  </a:cubicBezTo>
                  <a:cubicBezTo>
                    <a:pt x="13920" y="1754"/>
                    <a:pt x="14025" y="1940"/>
                    <a:pt x="14164" y="2102"/>
                  </a:cubicBezTo>
                  <a:cubicBezTo>
                    <a:pt x="14280" y="2230"/>
                    <a:pt x="14338" y="2381"/>
                    <a:pt x="14384" y="2532"/>
                  </a:cubicBezTo>
                  <a:cubicBezTo>
                    <a:pt x="14442" y="2706"/>
                    <a:pt x="14501" y="2880"/>
                    <a:pt x="14547" y="3054"/>
                  </a:cubicBezTo>
                  <a:cubicBezTo>
                    <a:pt x="14559" y="3135"/>
                    <a:pt x="14570" y="3205"/>
                    <a:pt x="14570" y="3275"/>
                  </a:cubicBezTo>
                  <a:cubicBezTo>
                    <a:pt x="14570" y="3843"/>
                    <a:pt x="14593" y="4412"/>
                    <a:pt x="14570" y="4958"/>
                  </a:cubicBezTo>
                  <a:cubicBezTo>
                    <a:pt x="14570" y="5179"/>
                    <a:pt x="14512" y="5376"/>
                    <a:pt x="14477" y="5585"/>
                  </a:cubicBezTo>
                  <a:cubicBezTo>
                    <a:pt x="14454" y="5689"/>
                    <a:pt x="14419" y="5782"/>
                    <a:pt x="14384" y="5875"/>
                  </a:cubicBezTo>
                  <a:cubicBezTo>
                    <a:pt x="14315" y="6107"/>
                    <a:pt x="14222" y="6339"/>
                    <a:pt x="14025" y="6502"/>
                  </a:cubicBezTo>
                  <a:cubicBezTo>
                    <a:pt x="14013" y="6502"/>
                    <a:pt x="14013" y="6514"/>
                    <a:pt x="14013" y="6525"/>
                  </a:cubicBezTo>
                  <a:cubicBezTo>
                    <a:pt x="13723" y="6943"/>
                    <a:pt x="13270" y="7082"/>
                    <a:pt x="12817" y="7199"/>
                  </a:cubicBezTo>
                  <a:cubicBezTo>
                    <a:pt x="12643" y="7233"/>
                    <a:pt x="12469" y="7315"/>
                    <a:pt x="12283" y="7280"/>
                  </a:cubicBezTo>
                  <a:cubicBezTo>
                    <a:pt x="12272" y="7280"/>
                    <a:pt x="12237" y="7280"/>
                    <a:pt x="12225" y="7291"/>
                  </a:cubicBezTo>
                  <a:cubicBezTo>
                    <a:pt x="12016" y="7396"/>
                    <a:pt x="11807" y="7373"/>
                    <a:pt x="11598" y="7373"/>
                  </a:cubicBezTo>
                  <a:cubicBezTo>
                    <a:pt x="10507" y="7373"/>
                    <a:pt x="9439" y="7373"/>
                    <a:pt x="8348" y="7384"/>
                  </a:cubicBezTo>
                  <a:cubicBezTo>
                    <a:pt x="8208" y="7384"/>
                    <a:pt x="8057" y="7384"/>
                    <a:pt x="7930" y="7442"/>
                  </a:cubicBezTo>
                  <a:cubicBezTo>
                    <a:pt x="7860" y="7466"/>
                    <a:pt x="7767" y="7466"/>
                    <a:pt x="7686" y="7466"/>
                  </a:cubicBezTo>
                  <a:cubicBezTo>
                    <a:pt x="7396" y="7489"/>
                    <a:pt x="7082" y="7489"/>
                    <a:pt x="6792" y="7489"/>
                  </a:cubicBezTo>
                  <a:cubicBezTo>
                    <a:pt x="6757" y="7489"/>
                    <a:pt x="6699" y="7489"/>
                    <a:pt x="6653" y="7466"/>
                  </a:cubicBezTo>
                  <a:cubicBezTo>
                    <a:pt x="6525" y="7407"/>
                    <a:pt x="6409" y="7466"/>
                    <a:pt x="6270" y="7500"/>
                  </a:cubicBezTo>
                  <a:cubicBezTo>
                    <a:pt x="5979" y="7570"/>
                    <a:pt x="5852" y="7779"/>
                    <a:pt x="5782" y="8023"/>
                  </a:cubicBezTo>
                  <a:cubicBezTo>
                    <a:pt x="5689" y="8325"/>
                    <a:pt x="5550" y="8603"/>
                    <a:pt x="5422" y="8893"/>
                  </a:cubicBezTo>
                  <a:cubicBezTo>
                    <a:pt x="5341" y="9033"/>
                    <a:pt x="5260" y="9137"/>
                    <a:pt x="5132" y="9242"/>
                  </a:cubicBezTo>
                  <a:cubicBezTo>
                    <a:pt x="4958" y="9369"/>
                    <a:pt x="4760" y="9497"/>
                    <a:pt x="4575" y="9636"/>
                  </a:cubicBezTo>
                  <a:cubicBezTo>
                    <a:pt x="4459" y="9706"/>
                    <a:pt x="4354" y="9811"/>
                    <a:pt x="4261" y="9892"/>
                  </a:cubicBezTo>
                  <a:cubicBezTo>
                    <a:pt x="4157" y="9961"/>
                    <a:pt x="4064" y="10043"/>
                    <a:pt x="3948" y="10101"/>
                  </a:cubicBezTo>
                  <a:cubicBezTo>
                    <a:pt x="3634" y="10240"/>
                    <a:pt x="3309" y="10391"/>
                    <a:pt x="3007" y="10519"/>
                  </a:cubicBezTo>
                  <a:cubicBezTo>
                    <a:pt x="2810" y="10600"/>
                    <a:pt x="2601" y="10658"/>
                    <a:pt x="2415" y="10763"/>
                  </a:cubicBezTo>
                  <a:cubicBezTo>
                    <a:pt x="2288" y="10832"/>
                    <a:pt x="2160" y="10867"/>
                    <a:pt x="2032" y="10855"/>
                  </a:cubicBezTo>
                  <a:cubicBezTo>
                    <a:pt x="1846" y="10925"/>
                    <a:pt x="1742" y="10925"/>
                    <a:pt x="1649" y="10925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656025" y="2684075"/>
              <a:ext cx="464100" cy="332350"/>
            </a:xfrm>
            <a:custGeom>
              <a:avLst/>
              <a:gdLst/>
              <a:ahLst/>
              <a:cxnLst/>
              <a:rect l="l" t="t" r="r" b="b"/>
              <a:pathLst>
                <a:path w="18564" h="13294" extrusionOk="0">
                  <a:moveTo>
                    <a:pt x="3483" y="2624"/>
                  </a:moveTo>
                  <a:cubicBezTo>
                    <a:pt x="3251" y="2822"/>
                    <a:pt x="3042" y="3007"/>
                    <a:pt x="2822" y="3193"/>
                  </a:cubicBezTo>
                  <a:cubicBezTo>
                    <a:pt x="2578" y="3251"/>
                    <a:pt x="2357" y="3379"/>
                    <a:pt x="2114" y="3437"/>
                  </a:cubicBezTo>
                  <a:cubicBezTo>
                    <a:pt x="1916" y="3483"/>
                    <a:pt x="1707" y="3472"/>
                    <a:pt x="1498" y="3437"/>
                  </a:cubicBezTo>
                  <a:cubicBezTo>
                    <a:pt x="1254" y="3414"/>
                    <a:pt x="1045" y="3263"/>
                    <a:pt x="848" y="3123"/>
                  </a:cubicBezTo>
                  <a:cubicBezTo>
                    <a:pt x="778" y="3077"/>
                    <a:pt x="720" y="3019"/>
                    <a:pt x="662" y="2961"/>
                  </a:cubicBezTo>
                  <a:cubicBezTo>
                    <a:pt x="453" y="2775"/>
                    <a:pt x="279" y="2578"/>
                    <a:pt x="221" y="2288"/>
                  </a:cubicBezTo>
                  <a:cubicBezTo>
                    <a:pt x="152" y="1962"/>
                    <a:pt x="163" y="1637"/>
                    <a:pt x="163" y="1324"/>
                  </a:cubicBezTo>
                  <a:cubicBezTo>
                    <a:pt x="163" y="1243"/>
                    <a:pt x="175" y="1173"/>
                    <a:pt x="210" y="1115"/>
                  </a:cubicBezTo>
                  <a:cubicBezTo>
                    <a:pt x="337" y="767"/>
                    <a:pt x="558" y="488"/>
                    <a:pt x="871" y="314"/>
                  </a:cubicBezTo>
                  <a:cubicBezTo>
                    <a:pt x="1080" y="198"/>
                    <a:pt x="1278" y="82"/>
                    <a:pt x="1533" y="59"/>
                  </a:cubicBezTo>
                  <a:cubicBezTo>
                    <a:pt x="1823" y="24"/>
                    <a:pt x="2090" y="1"/>
                    <a:pt x="2381" y="12"/>
                  </a:cubicBezTo>
                  <a:cubicBezTo>
                    <a:pt x="2578" y="24"/>
                    <a:pt x="2764" y="82"/>
                    <a:pt x="2903" y="233"/>
                  </a:cubicBezTo>
                  <a:cubicBezTo>
                    <a:pt x="3077" y="407"/>
                    <a:pt x="3251" y="581"/>
                    <a:pt x="3367" y="802"/>
                  </a:cubicBezTo>
                  <a:cubicBezTo>
                    <a:pt x="3507" y="1045"/>
                    <a:pt x="3646" y="1301"/>
                    <a:pt x="3692" y="1591"/>
                  </a:cubicBezTo>
                  <a:cubicBezTo>
                    <a:pt x="3832" y="1672"/>
                    <a:pt x="3994" y="1684"/>
                    <a:pt x="4157" y="1695"/>
                  </a:cubicBezTo>
                  <a:cubicBezTo>
                    <a:pt x="4459" y="1707"/>
                    <a:pt x="4760" y="1730"/>
                    <a:pt x="5051" y="1823"/>
                  </a:cubicBezTo>
                  <a:cubicBezTo>
                    <a:pt x="5225" y="1881"/>
                    <a:pt x="5434" y="1881"/>
                    <a:pt x="5631" y="1916"/>
                  </a:cubicBezTo>
                  <a:cubicBezTo>
                    <a:pt x="5805" y="1939"/>
                    <a:pt x="5979" y="1974"/>
                    <a:pt x="6142" y="2021"/>
                  </a:cubicBezTo>
                  <a:cubicBezTo>
                    <a:pt x="6363" y="2055"/>
                    <a:pt x="6583" y="2113"/>
                    <a:pt x="6815" y="2102"/>
                  </a:cubicBezTo>
                  <a:cubicBezTo>
                    <a:pt x="6873" y="2102"/>
                    <a:pt x="6943" y="2102"/>
                    <a:pt x="7001" y="2113"/>
                  </a:cubicBezTo>
                  <a:cubicBezTo>
                    <a:pt x="7280" y="2195"/>
                    <a:pt x="7547" y="2171"/>
                    <a:pt x="7825" y="2195"/>
                  </a:cubicBezTo>
                  <a:cubicBezTo>
                    <a:pt x="7976" y="2195"/>
                    <a:pt x="8116" y="2206"/>
                    <a:pt x="8243" y="2218"/>
                  </a:cubicBezTo>
                  <a:cubicBezTo>
                    <a:pt x="8464" y="2264"/>
                    <a:pt x="8673" y="2276"/>
                    <a:pt x="8882" y="2276"/>
                  </a:cubicBezTo>
                  <a:cubicBezTo>
                    <a:pt x="9253" y="2276"/>
                    <a:pt x="9601" y="2276"/>
                    <a:pt x="9961" y="2288"/>
                  </a:cubicBezTo>
                  <a:cubicBezTo>
                    <a:pt x="10136" y="2288"/>
                    <a:pt x="10310" y="2334"/>
                    <a:pt x="10484" y="2346"/>
                  </a:cubicBezTo>
                  <a:cubicBezTo>
                    <a:pt x="10611" y="2369"/>
                    <a:pt x="10739" y="2392"/>
                    <a:pt x="10879" y="2392"/>
                  </a:cubicBezTo>
                  <a:lnTo>
                    <a:pt x="13514" y="2392"/>
                  </a:lnTo>
                  <a:cubicBezTo>
                    <a:pt x="13676" y="2392"/>
                    <a:pt x="13839" y="2404"/>
                    <a:pt x="13990" y="2450"/>
                  </a:cubicBezTo>
                  <a:cubicBezTo>
                    <a:pt x="14187" y="2496"/>
                    <a:pt x="14373" y="2508"/>
                    <a:pt x="14559" y="2555"/>
                  </a:cubicBezTo>
                  <a:cubicBezTo>
                    <a:pt x="14837" y="2613"/>
                    <a:pt x="15116" y="2671"/>
                    <a:pt x="15406" y="2717"/>
                  </a:cubicBezTo>
                  <a:cubicBezTo>
                    <a:pt x="15545" y="2740"/>
                    <a:pt x="15708" y="2729"/>
                    <a:pt x="15870" y="2729"/>
                  </a:cubicBezTo>
                  <a:cubicBezTo>
                    <a:pt x="16068" y="2729"/>
                    <a:pt x="16277" y="2694"/>
                    <a:pt x="16463" y="2798"/>
                  </a:cubicBezTo>
                  <a:cubicBezTo>
                    <a:pt x="16509" y="2833"/>
                    <a:pt x="16579" y="2810"/>
                    <a:pt x="16637" y="2810"/>
                  </a:cubicBezTo>
                  <a:cubicBezTo>
                    <a:pt x="16706" y="2833"/>
                    <a:pt x="16799" y="2845"/>
                    <a:pt x="16869" y="2868"/>
                  </a:cubicBezTo>
                  <a:cubicBezTo>
                    <a:pt x="16939" y="2903"/>
                    <a:pt x="16997" y="2949"/>
                    <a:pt x="17066" y="2961"/>
                  </a:cubicBezTo>
                  <a:cubicBezTo>
                    <a:pt x="17380" y="3019"/>
                    <a:pt x="17589" y="3205"/>
                    <a:pt x="17763" y="3448"/>
                  </a:cubicBezTo>
                  <a:cubicBezTo>
                    <a:pt x="17856" y="3588"/>
                    <a:pt x="17972" y="3715"/>
                    <a:pt x="18076" y="3843"/>
                  </a:cubicBezTo>
                  <a:cubicBezTo>
                    <a:pt x="18250" y="4064"/>
                    <a:pt x="18378" y="4296"/>
                    <a:pt x="18401" y="4586"/>
                  </a:cubicBezTo>
                  <a:cubicBezTo>
                    <a:pt x="18401" y="4633"/>
                    <a:pt x="18436" y="4691"/>
                    <a:pt x="18448" y="4725"/>
                  </a:cubicBezTo>
                  <a:cubicBezTo>
                    <a:pt x="18552" y="4934"/>
                    <a:pt x="18564" y="5132"/>
                    <a:pt x="18564" y="5352"/>
                  </a:cubicBezTo>
                  <a:lnTo>
                    <a:pt x="18564" y="6792"/>
                  </a:lnTo>
                  <a:cubicBezTo>
                    <a:pt x="18564" y="6966"/>
                    <a:pt x="18552" y="7140"/>
                    <a:pt x="18494" y="7303"/>
                  </a:cubicBezTo>
                  <a:cubicBezTo>
                    <a:pt x="18436" y="7477"/>
                    <a:pt x="18436" y="7663"/>
                    <a:pt x="18378" y="7837"/>
                  </a:cubicBezTo>
                  <a:lnTo>
                    <a:pt x="18285" y="8092"/>
                  </a:lnTo>
                  <a:cubicBezTo>
                    <a:pt x="18216" y="8313"/>
                    <a:pt x="18111" y="8498"/>
                    <a:pt x="17925" y="8649"/>
                  </a:cubicBezTo>
                  <a:cubicBezTo>
                    <a:pt x="17879" y="8696"/>
                    <a:pt x="17821" y="8731"/>
                    <a:pt x="17809" y="8777"/>
                  </a:cubicBezTo>
                  <a:cubicBezTo>
                    <a:pt x="17751" y="8940"/>
                    <a:pt x="17623" y="9009"/>
                    <a:pt x="17496" y="9079"/>
                  </a:cubicBezTo>
                  <a:cubicBezTo>
                    <a:pt x="17240" y="9218"/>
                    <a:pt x="16985" y="9346"/>
                    <a:pt x="16706" y="9404"/>
                  </a:cubicBezTo>
                  <a:cubicBezTo>
                    <a:pt x="16590" y="9427"/>
                    <a:pt x="16474" y="9474"/>
                    <a:pt x="16358" y="9520"/>
                  </a:cubicBezTo>
                  <a:cubicBezTo>
                    <a:pt x="16288" y="9532"/>
                    <a:pt x="16219" y="9543"/>
                    <a:pt x="16161" y="9543"/>
                  </a:cubicBezTo>
                  <a:cubicBezTo>
                    <a:pt x="16056" y="9566"/>
                    <a:pt x="15952" y="9590"/>
                    <a:pt x="15847" y="9590"/>
                  </a:cubicBezTo>
                  <a:cubicBezTo>
                    <a:pt x="15731" y="9601"/>
                    <a:pt x="15638" y="9625"/>
                    <a:pt x="15522" y="9625"/>
                  </a:cubicBezTo>
                  <a:cubicBezTo>
                    <a:pt x="14361" y="9625"/>
                    <a:pt x="13212" y="9625"/>
                    <a:pt x="12051" y="9601"/>
                  </a:cubicBezTo>
                  <a:cubicBezTo>
                    <a:pt x="11900" y="9601"/>
                    <a:pt x="11761" y="9601"/>
                    <a:pt x="11633" y="9648"/>
                  </a:cubicBezTo>
                  <a:cubicBezTo>
                    <a:pt x="11552" y="9683"/>
                    <a:pt x="11471" y="9683"/>
                    <a:pt x="11378" y="9683"/>
                  </a:cubicBezTo>
                  <a:cubicBezTo>
                    <a:pt x="11053" y="9683"/>
                    <a:pt x="10728" y="9659"/>
                    <a:pt x="10391" y="9659"/>
                  </a:cubicBezTo>
                  <a:cubicBezTo>
                    <a:pt x="10310" y="9659"/>
                    <a:pt x="10217" y="9683"/>
                    <a:pt x="10124" y="9694"/>
                  </a:cubicBezTo>
                  <a:cubicBezTo>
                    <a:pt x="9868" y="9741"/>
                    <a:pt x="9729" y="9892"/>
                    <a:pt x="9671" y="10147"/>
                  </a:cubicBezTo>
                  <a:cubicBezTo>
                    <a:pt x="9636" y="10240"/>
                    <a:pt x="9578" y="10344"/>
                    <a:pt x="9555" y="10449"/>
                  </a:cubicBezTo>
                  <a:cubicBezTo>
                    <a:pt x="9509" y="10565"/>
                    <a:pt x="9462" y="10681"/>
                    <a:pt x="9404" y="10785"/>
                  </a:cubicBezTo>
                  <a:cubicBezTo>
                    <a:pt x="9346" y="10925"/>
                    <a:pt x="9276" y="11052"/>
                    <a:pt x="9172" y="11169"/>
                  </a:cubicBezTo>
                  <a:cubicBezTo>
                    <a:pt x="9033" y="11319"/>
                    <a:pt x="8870" y="11447"/>
                    <a:pt x="8731" y="11575"/>
                  </a:cubicBezTo>
                  <a:cubicBezTo>
                    <a:pt x="8696" y="11610"/>
                    <a:pt x="8638" y="11621"/>
                    <a:pt x="8626" y="11656"/>
                  </a:cubicBezTo>
                  <a:cubicBezTo>
                    <a:pt x="8591" y="11807"/>
                    <a:pt x="8441" y="11842"/>
                    <a:pt x="8336" y="11900"/>
                  </a:cubicBezTo>
                  <a:cubicBezTo>
                    <a:pt x="7976" y="12086"/>
                    <a:pt x="7593" y="12271"/>
                    <a:pt x="7222" y="12469"/>
                  </a:cubicBezTo>
                  <a:cubicBezTo>
                    <a:pt x="6943" y="12596"/>
                    <a:pt x="6664" y="12736"/>
                    <a:pt x="6386" y="12852"/>
                  </a:cubicBezTo>
                  <a:cubicBezTo>
                    <a:pt x="6177" y="12945"/>
                    <a:pt x="5956" y="13049"/>
                    <a:pt x="5712" y="13026"/>
                  </a:cubicBezTo>
                  <a:cubicBezTo>
                    <a:pt x="5666" y="13026"/>
                    <a:pt x="5608" y="13026"/>
                    <a:pt x="5561" y="13061"/>
                  </a:cubicBezTo>
                  <a:cubicBezTo>
                    <a:pt x="5434" y="13142"/>
                    <a:pt x="5283" y="13131"/>
                    <a:pt x="5155" y="13072"/>
                  </a:cubicBezTo>
                  <a:cubicBezTo>
                    <a:pt x="5051" y="13026"/>
                    <a:pt x="4969" y="13026"/>
                    <a:pt x="4865" y="13072"/>
                  </a:cubicBezTo>
                  <a:cubicBezTo>
                    <a:pt x="4807" y="13107"/>
                    <a:pt x="4749" y="13084"/>
                    <a:pt x="4691" y="13107"/>
                  </a:cubicBezTo>
                  <a:cubicBezTo>
                    <a:pt x="4575" y="13119"/>
                    <a:pt x="4447" y="13142"/>
                    <a:pt x="4331" y="13165"/>
                  </a:cubicBezTo>
                  <a:cubicBezTo>
                    <a:pt x="4226" y="13177"/>
                    <a:pt x="4122" y="13189"/>
                    <a:pt x="4029" y="13189"/>
                  </a:cubicBezTo>
                  <a:cubicBezTo>
                    <a:pt x="3913" y="13189"/>
                    <a:pt x="3774" y="13189"/>
                    <a:pt x="3658" y="13247"/>
                  </a:cubicBezTo>
                  <a:cubicBezTo>
                    <a:pt x="3588" y="13281"/>
                    <a:pt x="3507" y="13281"/>
                    <a:pt x="3414" y="13281"/>
                  </a:cubicBezTo>
                  <a:cubicBezTo>
                    <a:pt x="3077" y="13281"/>
                    <a:pt x="2729" y="13258"/>
                    <a:pt x="2404" y="13281"/>
                  </a:cubicBezTo>
                  <a:cubicBezTo>
                    <a:pt x="2114" y="13293"/>
                    <a:pt x="1893" y="13131"/>
                    <a:pt x="1684" y="12991"/>
                  </a:cubicBezTo>
                  <a:cubicBezTo>
                    <a:pt x="1312" y="12713"/>
                    <a:pt x="1127" y="12318"/>
                    <a:pt x="976" y="11900"/>
                  </a:cubicBezTo>
                  <a:cubicBezTo>
                    <a:pt x="906" y="11679"/>
                    <a:pt x="837" y="11482"/>
                    <a:pt x="674" y="11319"/>
                  </a:cubicBezTo>
                  <a:cubicBezTo>
                    <a:pt x="581" y="11215"/>
                    <a:pt x="546" y="11076"/>
                    <a:pt x="500" y="10925"/>
                  </a:cubicBezTo>
                  <a:cubicBezTo>
                    <a:pt x="430" y="10669"/>
                    <a:pt x="326" y="10402"/>
                    <a:pt x="349" y="10124"/>
                  </a:cubicBezTo>
                  <a:cubicBezTo>
                    <a:pt x="372" y="9915"/>
                    <a:pt x="453" y="9810"/>
                    <a:pt x="674" y="9810"/>
                  </a:cubicBezTo>
                  <a:lnTo>
                    <a:pt x="1069" y="9810"/>
                  </a:lnTo>
                  <a:cubicBezTo>
                    <a:pt x="1301" y="9810"/>
                    <a:pt x="1429" y="9892"/>
                    <a:pt x="1440" y="10112"/>
                  </a:cubicBezTo>
                  <a:cubicBezTo>
                    <a:pt x="1475" y="10391"/>
                    <a:pt x="1591" y="10646"/>
                    <a:pt x="1545" y="10925"/>
                  </a:cubicBezTo>
                  <a:cubicBezTo>
                    <a:pt x="1533" y="11041"/>
                    <a:pt x="1556" y="11145"/>
                    <a:pt x="1626" y="11250"/>
                  </a:cubicBezTo>
                  <a:cubicBezTo>
                    <a:pt x="1765" y="11424"/>
                    <a:pt x="1823" y="11621"/>
                    <a:pt x="1881" y="11842"/>
                  </a:cubicBezTo>
                  <a:cubicBezTo>
                    <a:pt x="1951" y="12097"/>
                    <a:pt x="2114" y="12248"/>
                    <a:pt x="2369" y="12248"/>
                  </a:cubicBezTo>
                  <a:lnTo>
                    <a:pt x="3913" y="12248"/>
                  </a:lnTo>
                  <a:cubicBezTo>
                    <a:pt x="3983" y="12248"/>
                    <a:pt x="4064" y="12213"/>
                    <a:pt x="4145" y="12202"/>
                  </a:cubicBezTo>
                  <a:cubicBezTo>
                    <a:pt x="4226" y="12190"/>
                    <a:pt x="4296" y="12155"/>
                    <a:pt x="4389" y="12155"/>
                  </a:cubicBezTo>
                  <a:cubicBezTo>
                    <a:pt x="4528" y="12144"/>
                    <a:pt x="4679" y="12132"/>
                    <a:pt x="4760" y="12004"/>
                  </a:cubicBezTo>
                  <a:cubicBezTo>
                    <a:pt x="4784" y="11970"/>
                    <a:pt x="4842" y="11958"/>
                    <a:pt x="4865" y="11946"/>
                  </a:cubicBezTo>
                  <a:cubicBezTo>
                    <a:pt x="5085" y="11865"/>
                    <a:pt x="5306" y="11784"/>
                    <a:pt x="5550" y="11772"/>
                  </a:cubicBezTo>
                  <a:cubicBezTo>
                    <a:pt x="5678" y="11772"/>
                    <a:pt x="5805" y="11714"/>
                    <a:pt x="5945" y="11691"/>
                  </a:cubicBezTo>
                  <a:cubicBezTo>
                    <a:pt x="6072" y="11691"/>
                    <a:pt x="6200" y="11633"/>
                    <a:pt x="6316" y="11621"/>
                  </a:cubicBezTo>
                  <a:cubicBezTo>
                    <a:pt x="6548" y="11598"/>
                    <a:pt x="6757" y="11517"/>
                    <a:pt x="6955" y="11447"/>
                  </a:cubicBezTo>
                  <a:cubicBezTo>
                    <a:pt x="7338" y="11319"/>
                    <a:pt x="7651" y="11134"/>
                    <a:pt x="7872" y="10785"/>
                  </a:cubicBezTo>
                  <a:cubicBezTo>
                    <a:pt x="7872" y="10762"/>
                    <a:pt x="7883" y="10762"/>
                    <a:pt x="7883" y="10751"/>
                  </a:cubicBezTo>
                  <a:cubicBezTo>
                    <a:pt x="8116" y="10565"/>
                    <a:pt x="8232" y="10298"/>
                    <a:pt x="8324" y="10042"/>
                  </a:cubicBezTo>
                  <a:cubicBezTo>
                    <a:pt x="8359" y="9915"/>
                    <a:pt x="8406" y="9799"/>
                    <a:pt x="8406" y="9659"/>
                  </a:cubicBezTo>
                  <a:cubicBezTo>
                    <a:pt x="8406" y="9578"/>
                    <a:pt x="8406" y="9474"/>
                    <a:pt x="8441" y="9392"/>
                  </a:cubicBezTo>
                  <a:cubicBezTo>
                    <a:pt x="8557" y="9102"/>
                    <a:pt x="8475" y="8812"/>
                    <a:pt x="8406" y="8522"/>
                  </a:cubicBezTo>
                  <a:cubicBezTo>
                    <a:pt x="8394" y="8464"/>
                    <a:pt x="8348" y="8417"/>
                    <a:pt x="8301" y="8371"/>
                  </a:cubicBezTo>
                  <a:cubicBezTo>
                    <a:pt x="8185" y="8289"/>
                    <a:pt x="8092" y="8197"/>
                    <a:pt x="7976" y="8115"/>
                  </a:cubicBezTo>
                  <a:cubicBezTo>
                    <a:pt x="7802" y="7999"/>
                    <a:pt x="7640" y="7895"/>
                    <a:pt x="7465" y="7779"/>
                  </a:cubicBezTo>
                  <a:cubicBezTo>
                    <a:pt x="7431" y="7767"/>
                    <a:pt x="7407" y="7732"/>
                    <a:pt x="7396" y="7732"/>
                  </a:cubicBezTo>
                  <a:cubicBezTo>
                    <a:pt x="7047" y="7651"/>
                    <a:pt x="6722" y="7477"/>
                    <a:pt x="6386" y="7361"/>
                  </a:cubicBezTo>
                  <a:cubicBezTo>
                    <a:pt x="6293" y="7326"/>
                    <a:pt x="6188" y="7268"/>
                    <a:pt x="6084" y="7221"/>
                  </a:cubicBezTo>
                  <a:cubicBezTo>
                    <a:pt x="5968" y="7187"/>
                    <a:pt x="5840" y="7140"/>
                    <a:pt x="5712" y="7105"/>
                  </a:cubicBezTo>
                  <a:cubicBezTo>
                    <a:pt x="5480" y="7047"/>
                    <a:pt x="5260" y="6978"/>
                    <a:pt x="5039" y="6896"/>
                  </a:cubicBezTo>
                  <a:cubicBezTo>
                    <a:pt x="4877" y="6838"/>
                    <a:pt x="4749" y="6745"/>
                    <a:pt x="4737" y="6548"/>
                  </a:cubicBezTo>
                  <a:cubicBezTo>
                    <a:pt x="4412" y="6455"/>
                    <a:pt x="4122" y="6374"/>
                    <a:pt x="3820" y="6339"/>
                  </a:cubicBezTo>
                  <a:lnTo>
                    <a:pt x="3797" y="6339"/>
                  </a:lnTo>
                  <a:cubicBezTo>
                    <a:pt x="3518" y="6200"/>
                    <a:pt x="3216" y="6269"/>
                    <a:pt x="2926" y="6235"/>
                  </a:cubicBezTo>
                  <a:cubicBezTo>
                    <a:pt x="2822" y="6223"/>
                    <a:pt x="2717" y="6235"/>
                    <a:pt x="2613" y="6223"/>
                  </a:cubicBezTo>
                  <a:cubicBezTo>
                    <a:pt x="2520" y="6211"/>
                    <a:pt x="2415" y="6223"/>
                    <a:pt x="2322" y="6293"/>
                  </a:cubicBezTo>
                  <a:cubicBezTo>
                    <a:pt x="2299" y="6328"/>
                    <a:pt x="2253" y="6339"/>
                    <a:pt x="2230" y="6351"/>
                  </a:cubicBezTo>
                  <a:cubicBezTo>
                    <a:pt x="1916" y="6444"/>
                    <a:pt x="1742" y="6676"/>
                    <a:pt x="1591" y="6931"/>
                  </a:cubicBezTo>
                  <a:cubicBezTo>
                    <a:pt x="1533" y="7036"/>
                    <a:pt x="1475" y="7129"/>
                    <a:pt x="1417" y="7221"/>
                  </a:cubicBezTo>
                  <a:cubicBezTo>
                    <a:pt x="1371" y="7314"/>
                    <a:pt x="1312" y="7396"/>
                    <a:pt x="1266" y="7500"/>
                  </a:cubicBezTo>
                  <a:cubicBezTo>
                    <a:pt x="1243" y="7570"/>
                    <a:pt x="1243" y="7663"/>
                    <a:pt x="1278" y="7732"/>
                  </a:cubicBezTo>
                  <a:cubicBezTo>
                    <a:pt x="1417" y="8022"/>
                    <a:pt x="1417" y="8324"/>
                    <a:pt x="1301" y="8615"/>
                  </a:cubicBezTo>
                  <a:cubicBezTo>
                    <a:pt x="1254" y="8731"/>
                    <a:pt x="1208" y="8870"/>
                    <a:pt x="1196" y="8998"/>
                  </a:cubicBezTo>
                  <a:cubicBezTo>
                    <a:pt x="1185" y="9172"/>
                    <a:pt x="1045" y="9253"/>
                    <a:pt x="918" y="9276"/>
                  </a:cubicBezTo>
                  <a:cubicBezTo>
                    <a:pt x="674" y="9311"/>
                    <a:pt x="442" y="9334"/>
                    <a:pt x="210" y="9195"/>
                  </a:cubicBezTo>
                  <a:cubicBezTo>
                    <a:pt x="105" y="9137"/>
                    <a:pt x="35" y="9067"/>
                    <a:pt x="24" y="8940"/>
                  </a:cubicBezTo>
                  <a:cubicBezTo>
                    <a:pt x="1" y="8812"/>
                    <a:pt x="1" y="8673"/>
                    <a:pt x="47" y="8545"/>
                  </a:cubicBezTo>
                  <a:cubicBezTo>
                    <a:pt x="117" y="8313"/>
                    <a:pt x="256" y="8115"/>
                    <a:pt x="337" y="7883"/>
                  </a:cubicBezTo>
                  <a:cubicBezTo>
                    <a:pt x="523" y="7430"/>
                    <a:pt x="744" y="6989"/>
                    <a:pt x="964" y="6548"/>
                  </a:cubicBezTo>
                  <a:cubicBezTo>
                    <a:pt x="1011" y="6258"/>
                    <a:pt x="1266" y="6095"/>
                    <a:pt x="1394" y="5863"/>
                  </a:cubicBezTo>
                  <a:lnTo>
                    <a:pt x="1440" y="5817"/>
                  </a:lnTo>
                  <a:lnTo>
                    <a:pt x="2137" y="5422"/>
                  </a:lnTo>
                  <a:cubicBezTo>
                    <a:pt x="2195" y="5399"/>
                    <a:pt x="2264" y="5387"/>
                    <a:pt x="2346" y="5364"/>
                  </a:cubicBezTo>
                  <a:cubicBezTo>
                    <a:pt x="2381" y="5352"/>
                    <a:pt x="2439" y="5364"/>
                    <a:pt x="2485" y="5352"/>
                  </a:cubicBezTo>
                  <a:cubicBezTo>
                    <a:pt x="2845" y="5213"/>
                    <a:pt x="3240" y="5294"/>
                    <a:pt x="3600" y="5283"/>
                  </a:cubicBezTo>
                  <a:cubicBezTo>
                    <a:pt x="3739" y="5283"/>
                    <a:pt x="3867" y="5329"/>
                    <a:pt x="3983" y="5364"/>
                  </a:cubicBezTo>
                  <a:cubicBezTo>
                    <a:pt x="4273" y="5457"/>
                    <a:pt x="4586" y="5445"/>
                    <a:pt x="4853" y="5631"/>
                  </a:cubicBezTo>
                  <a:cubicBezTo>
                    <a:pt x="4900" y="5654"/>
                    <a:pt x="4969" y="5654"/>
                    <a:pt x="5027" y="5643"/>
                  </a:cubicBezTo>
                  <a:cubicBezTo>
                    <a:pt x="5271" y="5619"/>
                    <a:pt x="5515" y="5643"/>
                    <a:pt x="5736" y="5759"/>
                  </a:cubicBezTo>
                  <a:cubicBezTo>
                    <a:pt x="5828" y="5805"/>
                    <a:pt x="5898" y="5863"/>
                    <a:pt x="6014" y="5886"/>
                  </a:cubicBezTo>
                  <a:cubicBezTo>
                    <a:pt x="6235" y="5944"/>
                    <a:pt x="6432" y="6037"/>
                    <a:pt x="6653" y="6107"/>
                  </a:cubicBezTo>
                  <a:cubicBezTo>
                    <a:pt x="6699" y="6119"/>
                    <a:pt x="6757" y="6142"/>
                    <a:pt x="6792" y="6165"/>
                  </a:cubicBezTo>
                  <a:cubicBezTo>
                    <a:pt x="6897" y="6235"/>
                    <a:pt x="7013" y="6281"/>
                    <a:pt x="7129" y="6328"/>
                  </a:cubicBezTo>
                  <a:cubicBezTo>
                    <a:pt x="7256" y="6374"/>
                    <a:pt x="7373" y="6444"/>
                    <a:pt x="7489" y="6490"/>
                  </a:cubicBezTo>
                  <a:cubicBezTo>
                    <a:pt x="7581" y="6525"/>
                    <a:pt x="7651" y="6571"/>
                    <a:pt x="7744" y="6606"/>
                  </a:cubicBezTo>
                  <a:cubicBezTo>
                    <a:pt x="8069" y="6676"/>
                    <a:pt x="8348" y="6873"/>
                    <a:pt x="8650" y="7024"/>
                  </a:cubicBezTo>
                  <a:cubicBezTo>
                    <a:pt x="8708" y="7047"/>
                    <a:pt x="8754" y="7094"/>
                    <a:pt x="8800" y="7140"/>
                  </a:cubicBezTo>
                  <a:cubicBezTo>
                    <a:pt x="8917" y="7233"/>
                    <a:pt x="8998" y="7338"/>
                    <a:pt x="9137" y="7419"/>
                  </a:cubicBezTo>
                  <a:cubicBezTo>
                    <a:pt x="9323" y="7512"/>
                    <a:pt x="9451" y="7663"/>
                    <a:pt x="9520" y="7860"/>
                  </a:cubicBezTo>
                  <a:cubicBezTo>
                    <a:pt x="9613" y="8081"/>
                    <a:pt x="9776" y="8266"/>
                    <a:pt x="9927" y="8440"/>
                  </a:cubicBezTo>
                  <a:cubicBezTo>
                    <a:pt x="10089" y="8615"/>
                    <a:pt x="10310" y="8684"/>
                    <a:pt x="10542" y="8696"/>
                  </a:cubicBezTo>
                  <a:cubicBezTo>
                    <a:pt x="10681" y="8707"/>
                    <a:pt x="10832" y="8696"/>
                    <a:pt x="10971" y="8696"/>
                  </a:cubicBezTo>
                  <a:lnTo>
                    <a:pt x="14326" y="8696"/>
                  </a:lnTo>
                  <a:cubicBezTo>
                    <a:pt x="14489" y="8696"/>
                    <a:pt x="14628" y="8673"/>
                    <a:pt x="14779" y="8638"/>
                  </a:cubicBezTo>
                  <a:cubicBezTo>
                    <a:pt x="14907" y="8591"/>
                    <a:pt x="15069" y="8603"/>
                    <a:pt x="15197" y="8603"/>
                  </a:cubicBezTo>
                  <a:cubicBezTo>
                    <a:pt x="15534" y="8626"/>
                    <a:pt x="15870" y="8580"/>
                    <a:pt x="16184" y="8440"/>
                  </a:cubicBezTo>
                  <a:cubicBezTo>
                    <a:pt x="16277" y="8406"/>
                    <a:pt x="16370" y="8394"/>
                    <a:pt x="16474" y="8359"/>
                  </a:cubicBezTo>
                  <a:cubicBezTo>
                    <a:pt x="16811" y="8231"/>
                    <a:pt x="17089" y="8057"/>
                    <a:pt x="17240" y="7709"/>
                  </a:cubicBezTo>
                  <a:cubicBezTo>
                    <a:pt x="17333" y="7500"/>
                    <a:pt x="17438" y="7314"/>
                    <a:pt x="17391" y="7094"/>
                  </a:cubicBezTo>
                  <a:cubicBezTo>
                    <a:pt x="17391" y="7047"/>
                    <a:pt x="17391" y="7012"/>
                    <a:pt x="17403" y="6978"/>
                  </a:cubicBezTo>
                  <a:cubicBezTo>
                    <a:pt x="17507" y="6780"/>
                    <a:pt x="17461" y="6560"/>
                    <a:pt x="17473" y="6339"/>
                  </a:cubicBezTo>
                  <a:cubicBezTo>
                    <a:pt x="17473" y="6107"/>
                    <a:pt x="17461" y="5886"/>
                    <a:pt x="17473" y="5654"/>
                  </a:cubicBezTo>
                  <a:cubicBezTo>
                    <a:pt x="17496" y="5364"/>
                    <a:pt x="17403" y="5109"/>
                    <a:pt x="17333" y="4818"/>
                  </a:cubicBezTo>
                  <a:cubicBezTo>
                    <a:pt x="17287" y="4621"/>
                    <a:pt x="17159" y="4470"/>
                    <a:pt x="17008" y="4342"/>
                  </a:cubicBezTo>
                  <a:cubicBezTo>
                    <a:pt x="16857" y="4191"/>
                    <a:pt x="16706" y="4052"/>
                    <a:pt x="16521" y="3936"/>
                  </a:cubicBezTo>
                  <a:cubicBezTo>
                    <a:pt x="16312" y="3797"/>
                    <a:pt x="16114" y="3704"/>
                    <a:pt x="15882" y="3657"/>
                  </a:cubicBezTo>
                  <a:cubicBezTo>
                    <a:pt x="15580" y="3599"/>
                    <a:pt x="15290" y="3541"/>
                    <a:pt x="14965" y="3541"/>
                  </a:cubicBezTo>
                  <a:cubicBezTo>
                    <a:pt x="14919" y="3541"/>
                    <a:pt x="14860" y="3541"/>
                    <a:pt x="14826" y="3530"/>
                  </a:cubicBezTo>
                  <a:cubicBezTo>
                    <a:pt x="14605" y="3425"/>
                    <a:pt x="14384" y="3448"/>
                    <a:pt x="14152" y="3448"/>
                  </a:cubicBezTo>
                  <a:cubicBezTo>
                    <a:pt x="13955" y="3448"/>
                    <a:pt x="13746" y="3483"/>
                    <a:pt x="13549" y="3379"/>
                  </a:cubicBezTo>
                  <a:cubicBezTo>
                    <a:pt x="13491" y="3356"/>
                    <a:pt x="13398" y="3367"/>
                    <a:pt x="13328" y="3367"/>
                  </a:cubicBezTo>
                  <a:cubicBezTo>
                    <a:pt x="12736" y="3425"/>
                    <a:pt x="12132" y="3379"/>
                    <a:pt x="11540" y="3379"/>
                  </a:cubicBezTo>
                  <a:cubicBezTo>
                    <a:pt x="11494" y="3379"/>
                    <a:pt x="11459" y="3379"/>
                    <a:pt x="11424" y="3367"/>
                  </a:cubicBezTo>
                  <a:cubicBezTo>
                    <a:pt x="11250" y="3274"/>
                    <a:pt x="11064" y="3309"/>
                    <a:pt x="10890" y="3298"/>
                  </a:cubicBezTo>
                  <a:lnTo>
                    <a:pt x="10031" y="3298"/>
                  </a:lnTo>
                  <a:cubicBezTo>
                    <a:pt x="9845" y="3298"/>
                    <a:pt x="9671" y="3309"/>
                    <a:pt x="9497" y="3239"/>
                  </a:cubicBezTo>
                  <a:cubicBezTo>
                    <a:pt x="9427" y="3205"/>
                    <a:pt x="9334" y="3216"/>
                    <a:pt x="9253" y="3216"/>
                  </a:cubicBezTo>
                  <a:lnTo>
                    <a:pt x="8290" y="3216"/>
                  </a:lnTo>
                  <a:cubicBezTo>
                    <a:pt x="8174" y="3216"/>
                    <a:pt x="8046" y="3193"/>
                    <a:pt x="7930" y="3158"/>
                  </a:cubicBezTo>
                  <a:cubicBezTo>
                    <a:pt x="7918" y="3158"/>
                    <a:pt x="7883" y="3147"/>
                    <a:pt x="7872" y="3147"/>
                  </a:cubicBezTo>
                  <a:cubicBezTo>
                    <a:pt x="7628" y="3123"/>
                    <a:pt x="7396" y="3077"/>
                    <a:pt x="7140" y="3042"/>
                  </a:cubicBezTo>
                  <a:cubicBezTo>
                    <a:pt x="6908" y="3019"/>
                    <a:pt x="6676" y="3007"/>
                    <a:pt x="6444" y="2972"/>
                  </a:cubicBezTo>
                  <a:cubicBezTo>
                    <a:pt x="6188" y="2949"/>
                    <a:pt x="5921" y="2903"/>
                    <a:pt x="5666" y="2868"/>
                  </a:cubicBezTo>
                  <a:cubicBezTo>
                    <a:pt x="5573" y="2856"/>
                    <a:pt x="5492" y="2845"/>
                    <a:pt x="5387" y="2810"/>
                  </a:cubicBezTo>
                  <a:cubicBezTo>
                    <a:pt x="5329" y="2798"/>
                    <a:pt x="5271" y="2775"/>
                    <a:pt x="5213" y="2787"/>
                  </a:cubicBezTo>
                  <a:cubicBezTo>
                    <a:pt x="4923" y="2787"/>
                    <a:pt x="4644" y="2694"/>
                    <a:pt x="4377" y="2636"/>
                  </a:cubicBezTo>
                  <a:cubicBezTo>
                    <a:pt x="4261" y="2624"/>
                    <a:pt x="4122" y="2613"/>
                    <a:pt x="4006" y="2613"/>
                  </a:cubicBezTo>
                  <a:cubicBezTo>
                    <a:pt x="3832" y="2659"/>
                    <a:pt x="3646" y="2647"/>
                    <a:pt x="3483" y="2624"/>
                  </a:cubicBezTo>
                  <a:close/>
                  <a:moveTo>
                    <a:pt x="5306" y="12817"/>
                  </a:moveTo>
                  <a:lnTo>
                    <a:pt x="5620" y="12817"/>
                  </a:lnTo>
                  <a:cubicBezTo>
                    <a:pt x="5747" y="12817"/>
                    <a:pt x="5887" y="12782"/>
                    <a:pt x="6003" y="12724"/>
                  </a:cubicBezTo>
                  <a:cubicBezTo>
                    <a:pt x="6188" y="12631"/>
                    <a:pt x="6386" y="12573"/>
                    <a:pt x="6595" y="12480"/>
                  </a:cubicBezTo>
                  <a:cubicBezTo>
                    <a:pt x="6908" y="12353"/>
                    <a:pt x="7233" y="12202"/>
                    <a:pt x="7535" y="12062"/>
                  </a:cubicBezTo>
                  <a:cubicBezTo>
                    <a:pt x="7651" y="12004"/>
                    <a:pt x="7744" y="11935"/>
                    <a:pt x="7837" y="11853"/>
                  </a:cubicBezTo>
                  <a:cubicBezTo>
                    <a:pt x="7953" y="11772"/>
                    <a:pt x="8046" y="11679"/>
                    <a:pt x="8162" y="11598"/>
                  </a:cubicBezTo>
                  <a:cubicBezTo>
                    <a:pt x="8348" y="11470"/>
                    <a:pt x="8533" y="11354"/>
                    <a:pt x="8708" y="11203"/>
                  </a:cubicBezTo>
                  <a:cubicBezTo>
                    <a:pt x="8847" y="11099"/>
                    <a:pt x="8940" y="11006"/>
                    <a:pt x="8998" y="10855"/>
                  </a:cubicBezTo>
                  <a:cubicBezTo>
                    <a:pt x="9137" y="10565"/>
                    <a:pt x="9276" y="10286"/>
                    <a:pt x="9369" y="9984"/>
                  </a:cubicBezTo>
                  <a:cubicBezTo>
                    <a:pt x="9439" y="9741"/>
                    <a:pt x="9578" y="9532"/>
                    <a:pt x="9857" y="9462"/>
                  </a:cubicBezTo>
                  <a:cubicBezTo>
                    <a:pt x="9985" y="9439"/>
                    <a:pt x="10101" y="9381"/>
                    <a:pt x="10240" y="9439"/>
                  </a:cubicBezTo>
                  <a:cubicBezTo>
                    <a:pt x="10275" y="9450"/>
                    <a:pt x="10333" y="9450"/>
                    <a:pt x="10379" y="9450"/>
                  </a:cubicBezTo>
                  <a:cubicBezTo>
                    <a:pt x="10670" y="9450"/>
                    <a:pt x="10971" y="9439"/>
                    <a:pt x="11262" y="9439"/>
                  </a:cubicBezTo>
                  <a:cubicBezTo>
                    <a:pt x="11354" y="9439"/>
                    <a:pt x="11436" y="9439"/>
                    <a:pt x="11517" y="9404"/>
                  </a:cubicBezTo>
                  <a:cubicBezTo>
                    <a:pt x="11645" y="9346"/>
                    <a:pt x="11784" y="9346"/>
                    <a:pt x="11935" y="9346"/>
                  </a:cubicBezTo>
                  <a:cubicBezTo>
                    <a:pt x="13026" y="9346"/>
                    <a:pt x="14094" y="9346"/>
                    <a:pt x="15186" y="9334"/>
                  </a:cubicBezTo>
                  <a:cubicBezTo>
                    <a:pt x="15406" y="9334"/>
                    <a:pt x="15615" y="9358"/>
                    <a:pt x="15812" y="9265"/>
                  </a:cubicBezTo>
                  <a:cubicBezTo>
                    <a:pt x="15824" y="9241"/>
                    <a:pt x="15847" y="9241"/>
                    <a:pt x="15870" y="9241"/>
                  </a:cubicBezTo>
                  <a:cubicBezTo>
                    <a:pt x="16056" y="9276"/>
                    <a:pt x="16230" y="9207"/>
                    <a:pt x="16405" y="9160"/>
                  </a:cubicBezTo>
                  <a:cubicBezTo>
                    <a:pt x="16857" y="9044"/>
                    <a:pt x="17322" y="8916"/>
                    <a:pt x="17589" y="8487"/>
                  </a:cubicBezTo>
                  <a:cubicBezTo>
                    <a:pt x="17589" y="8475"/>
                    <a:pt x="17612" y="8475"/>
                    <a:pt x="17612" y="8464"/>
                  </a:cubicBezTo>
                  <a:cubicBezTo>
                    <a:pt x="17809" y="8301"/>
                    <a:pt x="17902" y="8069"/>
                    <a:pt x="17972" y="7837"/>
                  </a:cubicBezTo>
                  <a:cubicBezTo>
                    <a:pt x="17995" y="7732"/>
                    <a:pt x="18041" y="7651"/>
                    <a:pt x="18053" y="7546"/>
                  </a:cubicBezTo>
                  <a:cubicBezTo>
                    <a:pt x="18099" y="7349"/>
                    <a:pt x="18146" y="7129"/>
                    <a:pt x="18158" y="6920"/>
                  </a:cubicBezTo>
                  <a:cubicBezTo>
                    <a:pt x="18169" y="6362"/>
                    <a:pt x="18158" y="5793"/>
                    <a:pt x="18158" y="5236"/>
                  </a:cubicBezTo>
                  <a:cubicBezTo>
                    <a:pt x="18158" y="5167"/>
                    <a:pt x="18158" y="5097"/>
                    <a:pt x="18134" y="5027"/>
                  </a:cubicBezTo>
                  <a:cubicBezTo>
                    <a:pt x="18088" y="4853"/>
                    <a:pt x="18030" y="4679"/>
                    <a:pt x="17972" y="4493"/>
                  </a:cubicBezTo>
                  <a:cubicBezTo>
                    <a:pt x="17914" y="4342"/>
                    <a:pt x="17856" y="4191"/>
                    <a:pt x="17751" y="4064"/>
                  </a:cubicBezTo>
                  <a:cubicBezTo>
                    <a:pt x="17612" y="3901"/>
                    <a:pt x="17507" y="3715"/>
                    <a:pt x="17356" y="3553"/>
                  </a:cubicBezTo>
                  <a:cubicBezTo>
                    <a:pt x="17275" y="3460"/>
                    <a:pt x="17147" y="3367"/>
                    <a:pt x="17008" y="3321"/>
                  </a:cubicBezTo>
                  <a:cubicBezTo>
                    <a:pt x="16764" y="3251"/>
                    <a:pt x="16544" y="3100"/>
                    <a:pt x="16277" y="3135"/>
                  </a:cubicBezTo>
                  <a:cubicBezTo>
                    <a:pt x="16126" y="3042"/>
                    <a:pt x="15952" y="3077"/>
                    <a:pt x="15789" y="3077"/>
                  </a:cubicBezTo>
                  <a:cubicBezTo>
                    <a:pt x="15545" y="3077"/>
                    <a:pt x="15302" y="3100"/>
                    <a:pt x="15069" y="3007"/>
                  </a:cubicBezTo>
                  <a:cubicBezTo>
                    <a:pt x="15011" y="2972"/>
                    <a:pt x="14953" y="2984"/>
                    <a:pt x="14884" y="2984"/>
                  </a:cubicBezTo>
                  <a:cubicBezTo>
                    <a:pt x="14802" y="2972"/>
                    <a:pt x="14733" y="2972"/>
                    <a:pt x="14663" y="2961"/>
                  </a:cubicBezTo>
                  <a:cubicBezTo>
                    <a:pt x="14431" y="2903"/>
                    <a:pt x="14199" y="2833"/>
                    <a:pt x="13932" y="2833"/>
                  </a:cubicBezTo>
                  <a:cubicBezTo>
                    <a:pt x="13897" y="2833"/>
                    <a:pt x="13839" y="2833"/>
                    <a:pt x="13792" y="2798"/>
                  </a:cubicBezTo>
                  <a:cubicBezTo>
                    <a:pt x="13665" y="2729"/>
                    <a:pt x="13514" y="2740"/>
                    <a:pt x="13374" y="2740"/>
                  </a:cubicBezTo>
                  <a:lnTo>
                    <a:pt x="10368" y="2740"/>
                  </a:lnTo>
                  <a:cubicBezTo>
                    <a:pt x="10252" y="2740"/>
                    <a:pt x="10136" y="2740"/>
                    <a:pt x="10031" y="2717"/>
                  </a:cubicBezTo>
                  <a:cubicBezTo>
                    <a:pt x="9915" y="2671"/>
                    <a:pt x="9787" y="2671"/>
                    <a:pt x="9671" y="2671"/>
                  </a:cubicBezTo>
                  <a:cubicBezTo>
                    <a:pt x="9601" y="2671"/>
                    <a:pt x="9520" y="2682"/>
                    <a:pt x="9451" y="2659"/>
                  </a:cubicBezTo>
                  <a:cubicBezTo>
                    <a:pt x="9230" y="2566"/>
                    <a:pt x="8998" y="2589"/>
                    <a:pt x="8789" y="2555"/>
                  </a:cubicBezTo>
                  <a:cubicBezTo>
                    <a:pt x="8638" y="2543"/>
                    <a:pt x="8499" y="2555"/>
                    <a:pt x="8359" y="2531"/>
                  </a:cubicBezTo>
                  <a:cubicBezTo>
                    <a:pt x="8092" y="2473"/>
                    <a:pt x="7802" y="2473"/>
                    <a:pt x="7512" y="2450"/>
                  </a:cubicBezTo>
                  <a:cubicBezTo>
                    <a:pt x="7082" y="2427"/>
                    <a:pt x="6676" y="2380"/>
                    <a:pt x="6258" y="2322"/>
                  </a:cubicBezTo>
                  <a:cubicBezTo>
                    <a:pt x="5887" y="2264"/>
                    <a:pt x="5515" y="2183"/>
                    <a:pt x="5144" y="2125"/>
                  </a:cubicBezTo>
                  <a:cubicBezTo>
                    <a:pt x="4679" y="2067"/>
                    <a:pt x="4215" y="2021"/>
                    <a:pt x="3750" y="1962"/>
                  </a:cubicBezTo>
                  <a:cubicBezTo>
                    <a:pt x="3704" y="1962"/>
                    <a:pt x="3646" y="1974"/>
                    <a:pt x="3588" y="1986"/>
                  </a:cubicBezTo>
                  <a:lnTo>
                    <a:pt x="3588" y="2427"/>
                  </a:lnTo>
                  <a:cubicBezTo>
                    <a:pt x="3681" y="2496"/>
                    <a:pt x="3762" y="2473"/>
                    <a:pt x="3855" y="2473"/>
                  </a:cubicBezTo>
                  <a:cubicBezTo>
                    <a:pt x="4226" y="2438"/>
                    <a:pt x="4575" y="2566"/>
                    <a:pt x="4958" y="2555"/>
                  </a:cubicBezTo>
                  <a:cubicBezTo>
                    <a:pt x="4981" y="2555"/>
                    <a:pt x="5016" y="2566"/>
                    <a:pt x="5039" y="2566"/>
                  </a:cubicBezTo>
                  <a:cubicBezTo>
                    <a:pt x="5422" y="2647"/>
                    <a:pt x="5782" y="2705"/>
                    <a:pt x="6154" y="2775"/>
                  </a:cubicBezTo>
                  <a:lnTo>
                    <a:pt x="6212" y="2775"/>
                  </a:lnTo>
                  <a:cubicBezTo>
                    <a:pt x="6467" y="2775"/>
                    <a:pt x="6711" y="2764"/>
                    <a:pt x="6943" y="2845"/>
                  </a:cubicBezTo>
                  <a:cubicBezTo>
                    <a:pt x="6989" y="2856"/>
                    <a:pt x="7024" y="2856"/>
                    <a:pt x="7059" y="2845"/>
                  </a:cubicBezTo>
                  <a:cubicBezTo>
                    <a:pt x="7338" y="2833"/>
                    <a:pt x="7593" y="2949"/>
                    <a:pt x="7872" y="2949"/>
                  </a:cubicBezTo>
                  <a:cubicBezTo>
                    <a:pt x="8046" y="3031"/>
                    <a:pt x="8232" y="3019"/>
                    <a:pt x="8406" y="3019"/>
                  </a:cubicBezTo>
                  <a:lnTo>
                    <a:pt x="9230" y="3019"/>
                  </a:lnTo>
                  <a:cubicBezTo>
                    <a:pt x="9323" y="3019"/>
                    <a:pt x="9404" y="3007"/>
                    <a:pt x="9485" y="3031"/>
                  </a:cubicBezTo>
                  <a:cubicBezTo>
                    <a:pt x="9660" y="3112"/>
                    <a:pt x="9810" y="3089"/>
                    <a:pt x="9985" y="3089"/>
                  </a:cubicBezTo>
                  <a:lnTo>
                    <a:pt x="11064" y="3089"/>
                  </a:lnTo>
                  <a:cubicBezTo>
                    <a:pt x="11146" y="3089"/>
                    <a:pt x="11238" y="3077"/>
                    <a:pt x="11308" y="3112"/>
                  </a:cubicBezTo>
                  <a:cubicBezTo>
                    <a:pt x="11482" y="3181"/>
                    <a:pt x="11645" y="3170"/>
                    <a:pt x="11819" y="3170"/>
                  </a:cubicBezTo>
                  <a:lnTo>
                    <a:pt x="13142" y="3170"/>
                  </a:lnTo>
                  <a:cubicBezTo>
                    <a:pt x="13328" y="3170"/>
                    <a:pt x="13525" y="3170"/>
                    <a:pt x="13723" y="3239"/>
                  </a:cubicBezTo>
                  <a:cubicBezTo>
                    <a:pt x="13792" y="3263"/>
                    <a:pt x="13862" y="3263"/>
                    <a:pt x="13932" y="3263"/>
                  </a:cubicBezTo>
                  <a:cubicBezTo>
                    <a:pt x="14245" y="3251"/>
                    <a:pt x="14547" y="3298"/>
                    <a:pt x="14849" y="3356"/>
                  </a:cubicBezTo>
                  <a:cubicBezTo>
                    <a:pt x="14919" y="3367"/>
                    <a:pt x="15000" y="3379"/>
                    <a:pt x="15069" y="3379"/>
                  </a:cubicBezTo>
                  <a:cubicBezTo>
                    <a:pt x="15441" y="3402"/>
                    <a:pt x="15824" y="3437"/>
                    <a:pt x="16184" y="3518"/>
                  </a:cubicBezTo>
                  <a:cubicBezTo>
                    <a:pt x="16312" y="3541"/>
                    <a:pt x="16428" y="3588"/>
                    <a:pt x="16544" y="3657"/>
                  </a:cubicBezTo>
                  <a:cubicBezTo>
                    <a:pt x="16822" y="3832"/>
                    <a:pt x="17043" y="4052"/>
                    <a:pt x="17264" y="4284"/>
                  </a:cubicBezTo>
                  <a:cubicBezTo>
                    <a:pt x="17461" y="4505"/>
                    <a:pt x="17623" y="4749"/>
                    <a:pt x="17623" y="5062"/>
                  </a:cubicBezTo>
                  <a:cubicBezTo>
                    <a:pt x="17623" y="5097"/>
                    <a:pt x="17623" y="5120"/>
                    <a:pt x="17635" y="5155"/>
                  </a:cubicBezTo>
                  <a:cubicBezTo>
                    <a:pt x="17705" y="5271"/>
                    <a:pt x="17693" y="5387"/>
                    <a:pt x="17693" y="5515"/>
                  </a:cubicBezTo>
                  <a:lnTo>
                    <a:pt x="17693" y="6803"/>
                  </a:lnTo>
                  <a:cubicBezTo>
                    <a:pt x="17693" y="6896"/>
                    <a:pt x="17670" y="6978"/>
                    <a:pt x="17647" y="7082"/>
                  </a:cubicBezTo>
                  <a:cubicBezTo>
                    <a:pt x="17635" y="7175"/>
                    <a:pt x="17612" y="7256"/>
                    <a:pt x="17623" y="7361"/>
                  </a:cubicBezTo>
                  <a:cubicBezTo>
                    <a:pt x="17635" y="7605"/>
                    <a:pt x="17519" y="7813"/>
                    <a:pt x="17438" y="8022"/>
                  </a:cubicBezTo>
                  <a:cubicBezTo>
                    <a:pt x="17380" y="8197"/>
                    <a:pt x="17264" y="8313"/>
                    <a:pt x="17101" y="8406"/>
                  </a:cubicBezTo>
                  <a:lnTo>
                    <a:pt x="17055" y="8452"/>
                  </a:lnTo>
                  <a:cubicBezTo>
                    <a:pt x="16880" y="8649"/>
                    <a:pt x="16637" y="8742"/>
                    <a:pt x="16393" y="8812"/>
                  </a:cubicBezTo>
                  <a:cubicBezTo>
                    <a:pt x="16288" y="8835"/>
                    <a:pt x="16172" y="8870"/>
                    <a:pt x="16068" y="8882"/>
                  </a:cubicBezTo>
                  <a:cubicBezTo>
                    <a:pt x="15766" y="8951"/>
                    <a:pt x="15464" y="9032"/>
                    <a:pt x="15139" y="8998"/>
                  </a:cubicBezTo>
                  <a:lnTo>
                    <a:pt x="14919" y="8998"/>
                  </a:lnTo>
                  <a:cubicBezTo>
                    <a:pt x="14860" y="8998"/>
                    <a:pt x="14791" y="8998"/>
                    <a:pt x="14744" y="9032"/>
                  </a:cubicBezTo>
                  <a:cubicBezTo>
                    <a:pt x="14617" y="9091"/>
                    <a:pt x="14489" y="9091"/>
                    <a:pt x="14361" y="9091"/>
                  </a:cubicBezTo>
                  <a:cubicBezTo>
                    <a:pt x="13166" y="9091"/>
                    <a:pt x="11958" y="9067"/>
                    <a:pt x="10774" y="9091"/>
                  </a:cubicBezTo>
                  <a:cubicBezTo>
                    <a:pt x="10391" y="9091"/>
                    <a:pt x="10043" y="9044"/>
                    <a:pt x="9729" y="8823"/>
                  </a:cubicBezTo>
                  <a:cubicBezTo>
                    <a:pt x="9694" y="8812"/>
                    <a:pt x="9671" y="8812"/>
                    <a:pt x="9636" y="8777"/>
                  </a:cubicBezTo>
                  <a:cubicBezTo>
                    <a:pt x="9497" y="8684"/>
                    <a:pt x="9334" y="8556"/>
                    <a:pt x="9276" y="8371"/>
                  </a:cubicBezTo>
                  <a:cubicBezTo>
                    <a:pt x="9230" y="8255"/>
                    <a:pt x="9172" y="8150"/>
                    <a:pt x="9114" y="8034"/>
                  </a:cubicBezTo>
                  <a:cubicBezTo>
                    <a:pt x="9102" y="8011"/>
                    <a:pt x="9102" y="7976"/>
                    <a:pt x="9079" y="7964"/>
                  </a:cubicBezTo>
                  <a:cubicBezTo>
                    <a:pt x="8928" y="7883"/>
                    <a:pt x="8824" y="7744"/>
                    <a:pt x="8754" y="7605"/>
                  </a:cubicBezTo>
                  <a:cubicBezTo>
                    <a:pt x="8742" y="7558"/>
                    <a:pt x="8673" y="7546"/>
                    <a:pt x="8638" y="7512"/>
                  </a:cubicBezTo>
                  <a:cubicBezTo>
                    <a:pt x="8568" y="7477"/>
                    <a:pt x="8475" y="7419"/>
                    <a:pt x="8406" y="7372"/>
                  </a:cubicBezTo>
                  <a:cubicBezTo>
                    <a:pt x="8243" y="7279"/>
                    <a:pt x="8092" y="7163"/>
                    <a:pt x="7930" y="7129"/>
                  </a:cubicBezTo>
                  <a:cubicBezTo>
                    <a:pt x="7767" y="7082"/>
                    <a:pt x="7628" y="7024"/>
                    <a:pt x="7477" y="6966"/>
                  </a:cubicBezTo>
                  <a:cubicBezTo>
                    <a:pt x="7245" y="6862"/>
                    <a:pt x="7001" y="6792"/>
                    <a:pt x="6769" y="6676"/>
                  </a:cubicBezTo>
                  <a:cubicBezTo>
                    <a:pt x="6537" y="6560"/>
                    <a:pt x="6270" y="6490"/>
                    <a:pt x="6061" y="6328"/>
                  </a:cubicBezTo>
                  <a:lnTo>
                    <a:pt x="5968" y="6281"/>
                  </a:lnTo>
                  <a:cubicBezTo>
                    <a:pt x="5782" y="6235"/>
                    <a:pt x="5631" y="6142"/>
                    <a:pt x="5457" y="6061"/>
                  </a:cubicBezTo>
                  <a:cubicBezTo>
                    <a:pt x="5422" y="6049"/>
                    <a:pt x="5387" y="6026"/>
                    <a:pt x="5341" y="6026"/>
                  </a:cubicBezTo>
                  <a:cubicBezTo>
                    <a:pt x="5190" y="5991"/>
                    <a:pt x="5027" y="5944"/>
                    <a:pt x="4900" y="6107"/>
                  </a:cubicBezTo>
                  <a:cubicBezTo>
                    <a:pt x="4935" y="6281"/>
                    <a:pt x="4877" y="6467"/>
                    <a:pt x="4969" y="6676"/>
                  </a:cubicBezTo>
                  <a:cubicBezTo>
                    <a:pt x="5144" y="6734"/>
                    <a:pt x="5329" y="6815"/>
                    <a:pt x="5538" y="6873"/>
                  </a:cubicBezTo>
                  <a:cubicBezTo>
                    <a:pt x="5724" y="6931"/>
                    <a:pt x="5910" y="6978"/>
                    <a:pt x="6084" y="7036"/>
                  </a:cubicBezTo>
                  <a:cubicBezTo>
                    <a:pt x="6258" y="7094"/>
                    <a:pt x="6421" y="7163"/>
                    <a:pt x="6595" y="7245"/>
                  </a:cubicBezTo>
                  <a:cubicBezTo>
                    <a:pt x="6838" y="7338"/>
                    <a:pt x="7082" y="7430"/>
                    <a:pt x="7338" y="7512"/>
                  </a:cubicBezTo>
                  <a:cubicBezTo>
                    <a:pt x="7431" y="7546"/>
                    <a:pt x="7523" y="7593"/>
                    <a:pt x="7605" y="7651"/>
                  </a:cubicBezTo>
                  <a:cubicBezTo>
                    <a:pt x="7744" y="7732"/>
                    <a:pt x="7895" y="7802"/>
                    <a:pt x="8046" y="7883"/>
                  </a:cubicBezTo>
                  <a:cubicBezTo>
                    <a:pt x="8174" y="7848"/>
                    <a:pt x="8232" y="7941"/>
                    <a:pt x="8324" y="8022"/>
                  </a:cubicBezTo>
                  <a:cubicBezTo>
                    <a:pt x="8417" y="8127"/>
                    <a:pt x="8499" y="8243"/>
                    <a:pt x="8591" y="8348"/>
                  </a:cubicBezTo>
                  <a:cubicBezTo>
                    <a:pt x="8742" y="8498"/>
                    <a:pt x="8731" y="8696"/>
                    <a:pt x="8708" y="8893"/>
                  </a:cubicBezTo>
                  <a:cubicBezTo>
                    <a:pt x="8708" y="8998"/>
                    <a:pt x="8684" y="9102"/>
                    <a:pt x="8684" y="9195"/>
                  </a:cubicBezTo>
                  <a:lnTo>
                    <a:pt x="8684" y="9915"/>
                  </a:lnTo>
                  <a:cubicBezTo>
                    <a:pt x="8684" y="9984"/>
                    <a:pt x="8684" y="10054"/>
                    <a:pt x="8650" y="10124"/>
                  </a:cubicBezTo>
                  <a:cubicBezTo>
                    <a:pt x="8591" y="10286"/>
                    <a:pt x="8522" y="10449"/>
                    <a:pt x="8452" y="10611"/>
                  </a:cubicBezTo>
                  <a:cubicBezTo>
                    <a:pt x="8406" y="10704"/>
                    <a:pt x="8336" y="10797"/>
                    <a:pt x="8266" y="10878"/>
                  </a:cubicBezTo>
                  <a:cubicBezTo>
                    <a:pt x="8208" y="10971"/>
                    <a:pt x="8127" y="11029"/>
                    <a:pt x="8069" y="11111"/>
                  </a:cubicBezTo>
                  <a:cubicBezTo>
                    <a:pt x="7837" y="11482"/>
                    <a:pt x="7489" y="11656"/>
                    <a:pt x="7117" y="11784"/>
                  </a:cubicBezTo>
                  <a:cubicBezTo>
                    <a:pt x="6989" y="11830"/>
                    <a:pt x="6873" y="11853"/>
                    <a:pt x="6734" y="11900"/>
                  </a:cubicBezTo>
                  <a:cubicBezTo>
                    <a:pt x="6676" y="11923"/>
                    <a:pt x="6618" y="11946"/>
                    <a:pt x="6560" y="11958"/>
                  </a:cubicBezTo>
                  <a:cubicBezTo>
                    <a:pt x="6316" y="11970"/>
                    <a:pt x="6084" y="12086"/>
                    <a:pt x="5840" y="12039"/>
                  </a:cubicBezTo>
                  <a:cubicBezTo>
                    <a:pt x="5794" y="12039"/>
                    <a:pt x="5770" y="12074"/>
                    <a:pt x="5724" y="12074"/>
                  </a:cubicBezTo>
                  <a:cubicBezTo>
                    <a:pt x="5654" y="12086"/>
                    <a:pt x="5573" y="12121"/>
                    <a:pt x="5515" y="12121"/>
                  </a:cubicBezTo>
                  <a:cubicBezTo>
                    <a:pt x="5341" y="12121"/>
                    <a:pt x="5190" y="12190"/>
                    <a:pt x="4993" y="12248"/>
                  </a:cubicBezTo>
                  <a:cubicBezTo>
                    <a:pt x="5213" y="12364"/>
                    <a:pt x="5097" y="12631"/>
                    <a:pt x="5306" y="12817"/>
                  </a:cubicBezTo>
                  <a:close/>
                  <a:moveTo>
                    <a:pt x="1997" y="349"/>
                  </a:moveTo>
                  <a:cubicBezTo>
                    <a:pt x="1672" y="302"/>
                    <a:pt x="1371" y="407"/>
                    <a:pt x="1069" y="558"/>
                  </a:cubicBezTo>
                  <a:cubicBezTo>
                    <a:pt x="802" y="685"/>
                    <a:pt x="639" y="894"/>
                    <a:pt x="511" y="1150"/>
                  </a:cubicBezTo>
                  <a:cubicBezTo>
                    <a:pt x="465" y="1219"/>
                    <a:pt x="465" y="1312"/>
                    <a:pt x="453" y="1382"/>
                  </a:cubicBezTo>
                  <a:cubicBezTo>
                    <a:pt x="442" y="1568"/>
                    <a:pt x="442" y="1742"/>
                    <a:pt x="453" y="1928"/>
                  </a:cubicBezTo>
                  <a:cubicBezTo>
                    <a:pt x="488" y="2160"/>
                    <a:pt x="511" y="2392"/>
                    <a:pt x="686" y="2589"/>
                  </a:cubicBezTo>
                  <a:cubicBezTo>
                    <a:pt x="871" y="2787"/>
                    <a:pt x="1069" y="2949"/>
                    <a:pt x="1312" y="3065"/>
                  </a:cubicBezTo>
                  <a:cubicBezTo>
                    <a:pt x="1626" y="3205"/>
                    <a:pt x="1951" y="3228"/>
                    <a:pt x="2288" y="3065"/>
                  </a:cubicBezTo>
                  <a:cubicBezTo>
                    <a:pt x="2346" y="3031"/>
                    <a:pt x="2404" y="3019"/>
                    <a:pt x="2462" y="3007"/>
                  </a:cubicBezTo>
                  <a:cubicBezTo>
                    <a:pt x="2520" y="2996"/>
                    <a:pt x="2590" y="2996"/>
                    <a:pt x="2636" y="2961"/>
                  </a:cubicBezTo>
                  <a:cubicBezTo>
                    <a:pt x="2752" y="2856"/>
                    <a:pt x="2903" y="2798"/>
                    <a:pt x="3019" y="2682"/>
                  </a:cubicBezTo>
                  <a:cubicBezTo>
                    <a:pt x="3228" y="2485"/>
                    <a:pt x="3402" y="2264"/>
                    <a:pt x="3367" y="1951"/>
                  </a:cubicBezTo>
                  <a:cubicBezTo>
                    <a:pt x="3356" y="1812"/>
                    <a:pt x="3391" y="1684"/>
                    <a:pt x="3286" y="1568"/>
                  </a:cubicBezTo>
                  <a:cubicBezTo>
                    <a:pt x="3240" y="1510"/>
                    <a:pt x="3228" y="1405"/>
                    <a:pt x="3240" y="1336"/>
                  </a:cubicBezTo>
                  <a:cubicBezTo>
                    <a:pt x="3240" y="1138"/>
                    <a:pt x="3170" y="976"/>
                    <a:pt x="3054" y="802"/>
                  </a:cubicBezTo>
                  <a:cubicBezTo>
                    <a:pt x="2880" y="523"/>
                    <a:pt x="2636" y="395"/>
                    <a:pt x="2311" y="360"/>
                  </a:cubicBezTo>
                  <a:cubicBezTo>
                    <a:pt x="2206" y="337"/>
                    <a:pt x="2114" y="349"/>
                    <a:pt x="1997" y="349"/>
                  </a:cubicBezTo>
                  <a:close/>
                  <a:moveTo>
                    <a:pt x="1080" y="11389"/>
                  </a:moveTo>
                  <a:lnTo>
                    <a:pt x="1080" y="11528"/>
                  </a:lnTo>
                  <a:cubicBezTo>
                    <a:pt x="1185" y="11853"/>
                    <a:pt x="1324" y="12167"/>
                    <a:pt x="1498" y="12469"/>
                  </a:cubicBezTo>
                  <a:cubicBezTo>
                    <a:pt x="1510" y="12492"/>
                    <a:pt x="1545" y="12538"/>
                    <a:pt x="1568" y="12550"/>
                  </a:cubicBezTo>
                  <a:cubicBezTo>
                    <a:pt x="1661" y="12643"/>
                    <a:pt x="1742" y="12724"/>
                    <a:pt x="1847" y="12805"/>
                  </a:cubicBezTo>
                  <a:cubicBezTo>
                    <a:pt x="2044" y="12945"/>
                    <a:pt x="2264" y="13072"/>
                    <a:pt x="2543" y="13061"/>
                  </a:cubicBezTo>
                  <a:cubicBezTo>
                    <a:pt x="2798" y="13049"/>
                    <a:pt x="3054" y="13061"/>
                    <a:pt x="3309" y="13061"/>
                  </a:cubicBezTo>
                  <a:cubicBezTo>
                    <a:pt x="3367" y="13061"/>
                    <a:pt x="3437" y="13072"/>
                    <a:pt x="3495" y="13049"/>
                  </a:cubicBezTo>
                  <a:cubicBezTo>
                    <a:pt x="3692" y="12956"/>
                    <a:pt x="3890" y="12980"/>
                    <a:pt x="4099" y="12956"/>
                  </a:cubicBezTo>
                  <a:cubicBezTo>
                    <a:pt x="4157" y="12956"/>
                    <a:pt x="4215" y="12945"/>
                    <a:pt x="4273" y="12933"/>
                  </a:cubicBezTo>
                  <a:cubicBezTo>
                    <a:pt x="4366" y="12910"/>
                    <a:pt x="4470" y="12887"/>
                    <a:pt x="4575" y="12887"/>
                  </a:cubicBezTo>
                  <a:cubicBezTo>
                    <a:pt x="4702" y="12887"/>
                    <a:pt x="4807" y="12840"/>
                    <a:pt x="4911" y="12747"/>
                  </a:cubicBezTo>
                  <a:cubicBezTo>
                    <a:pt x="4911" y="12655"/>
                    <a:pt x="4888" y="12550"/>
                    <a:pt x="4888" y="12434"/>
                  </a:cubicBezTo>
                  <a:cubicBezTo>
                    <a:pt x="4807" y="12457"/>
                    <a:pt x="4737" y="12457"/>
                    <a:pt x="4656" y="12469"/>
                  </a:cubicBezTo>
                  <a:cubicBezTo>
                    <a:pt x="4447" y="12504"/>
                    <a:pt x="4226" y="12562"/>
                    <a:pt x="4006" y="12585"/>
                  </a:cubicBezTo>
                  <a:cubicBezTo>
                    <a:pt x="3460" y="12596"/>
                    <a:pt x="2903" y="12585"/>
                    <a:pt x="2357" y="12585"/>
                  </a:cubicBezTo>
                  <a:cubicBezTo>
                    <a:pt x="1986" y="12585"/>
                    <a:pt x="1684" y="12329"/>
                    <a:pt x="1603" y="11981"/>
                  </a:cubicBezTo>
                  <a:cubicBezTo>
                    <a:pt x="1556" y="11784"/>
                    <a:pt x="1510" y="11563"/>
                    <a:pt x="1371" y="11389"/>
                  </a:cubicBezTo>
                  <a:close/>
                  <a:moveTo>
                    <a:pt x="4807" y="6026"/>
                  </a:moveTo>
                  <a:cubicBezTo>
                    <a:pt x="4760" y="5979"/>
                    <a:pt x="4737" y="5956"/>
                    <a:pt x="4691" y="5933"/>
                  </a:cubicBezTo>
                  <a:cubicBezTo>
                    <a:pt x="4644" y="5910"/>
                    <a:pt x="4610" y="5898"/>
                    <a:pt x="4551" y="5875"/>
                  </a:cubicBezTo>
                  <a:cubicBezTo>
                    <a:pt x="4401" y="5840"/>
                    <a:pt x="4261" y="5805"/>
                    <a:pt x="4110" y="5759"/>
                  </a:cubicBezTo>
                  <a:cubicBezTo>
                    <a:pt x="3797" y="5677"/>
                    <a:pt x="3460" y="5608"/>
                    <a:pt x="3124" y="5619"/>
                  </a:cubicBezTo>
                  <a:lnTo>
                    <a:pt x="3065" y="5619"/>
                  </a:lnTo>
                  <a:cubicBezTo>
                    <a:pt x="2833" y="5573"/>
                    <a:pt x="2636" y="5677"/>
                    <a:pt x="2404" y="5701"/>
                  </a:cubicBezTo>
                  <a:cubicBezTo>
                    <a:pt x="2299" y="5724"/>
                    <a:pt x="2195" y="5793"/>
                    <a:pt x="2090" y="5852"/>
                  </a:cubicBezTo>
                  <a:cubicBezTo>
                    <a:pt x="2009" y="5898"/>
                    <a:pt x="1916" y="5956"/>
                    <a:pt x="1823" y="5979"/>
                  </a:cubicBezTo>
                  <a:cubicBezTo>
                    <a:pt x="1649" y="6049"/>
                    <a:pt x="1533" y="6165"/>
                    <a:pt x="1429" y="6316"/>
                  </a:cubicBezTo>
                  <a:cubicBezTo>
                    <a:pt x="1312" y="6478"/>
                    <a:pt x="1220" y="6629"/>
                    <a:pt x="1138" y="6827"/>
                  </a:cubicBezTo>
                  <a:cubicBezTo>
                    <a:pt x="1011" y="7117"/>
                    <a:pt x="860" y="7384"/>
                    <a:pt x="720" y="7663"/>
                  </a:cubicBezTo>
                  <a:cubicBezTo>
                    <a:pt x="813" y="7732"/>
                    <a:pt x="895" y="7709"/>
                    <a:pt x="929" y="7639"/>
                  </a:cubicBezTo>
                  <a:cubicBezTo>
                    <a:pt x="976" y="7558"/>
                    <a:pt x="1022" y="7488"/>
                    <a:pt x="1034" y="7419"/>
                  </a:cubicBezTo>
                  <a:cubicBezTo>
                    <a:pt x="1069" y="7256"/>
                    <a:pt x="1138" y="7129"/>
                    <a:pt x="1243" y="7012"/>
                  </a:cubicBezTo>
                  <a:cubicBezTo>
                    <a:pt x="1278" y="6966"/>
                    <a:pt x="1312" y="6908"/>
                    <a:pt x="1324" y="6850"/>
                  </a:cubicBezTo>
                  <a:cubicBezTo>
                    <a:pt x="1371" y="6687"/>
                    <a:pt x="1498" y="6571"/>
                    <a:pt x="1591" y="6444"/>
                  </a:cubicBezTo>
                  <a:cubicBezTo>
                    <a:pt x="1614" y="6397"/>
                    <a:pt x="1684" y="6374"/>
                    <a:pt x="1719" y="6316"/>
                  </a:cubicBezTo>
                  <a:cubicBezTo>
                    <a:pt x="1858" y="6084"/>
                    <a:pt x="2079" y="6014"/>
                    <a:pt x="2346" y="5991"/>
                  </a:cubicBezTo>
                  <a:cubicBezTo>
                    <a:pt x="2775" y="5968"/>
                    <a:pt x="3193" y="6084"/>
                    <a:pt x="3623" y="6049"/>
                  </a:cubicBezTo>
                  <a:cubicBezTo>
                    <a:pt x="3646" y="6049"/>
                    <a:pt x="3681" y="6049"/>
                    <a:pt x="3704" y="6072"/>
                  </a:cubicBezTo>
                  <a:cubicBezTo>
                    <a:pt x="4006" y="6153"/>
                    <a:pt x="4319" y="6211"/>
                    <a:pt x="4633" y="6223"/>
                  </a:cubicBezTo>
                  <a:lnTo>
                    <a:pt x="4726" y="6223"/>
                  </a:lnTo>
                  <a:cubicBezTo>
                    <a:pt x="4760" y="6165"/>
                    <a:pt x="4784" y="6107"/>
                    <a:pt x="4807" y="6026"/>
                  </a:cubicBezTo>
                  <a:close/>
                  <a:moveTo>
                    <a:pt x="848" y="7988"/>
                  </a:moveTo>
                  <a:cubicBezTo>
                    <a:pt x="778" y="7999"/>
                    <a:pt x="686" y="7988"/>
                    <a:pt x="639" y="8022"/>
                  </a:cubicBezTo>
                  <a:cubicBezTo>
                    <a:pt x="511" y="8162"/>
                    <a:pt x="372" y="8301"/>
                    <a:pt x="337" y="8510"/>
                  </a:cubicBezTo>
                  <a:cubicBezTo>
                    <a:pt x="302" y="8638"/>
                    <a:pt x="279" y="8765"/>
                    <a:pt x="256" y="8882"/>
                  </a:cubicBezTo>
                  <a:cubicBezTo>
                    <a:pt x="256" y="8916"/>
                    <a:pt x="268" y="8940"/>
                    <a:pt x="268" y="8974"/>
                  </a:cubicBezTo>
                  <a:cubicBezTo>
                    <a:pt x="349" y="8998"/>
                    <a:pt x="430" y="9044"/>
                    <a:pt x="511" y="9067"/>
                  </a:cubicBezTo>
                  <a:cubicBezTo>
                    <a:pt x="778" y="9149"/>
                    <a:pt x="918" y="9044"/>
                    <a:pt x="987" y="8800"/>
                  </a:cubicBezTo>
                  <a:cubicBezTo>
                    <a:pt x="1011" y="8742"/>
                    <a:pt x="987" y="8661"/>
                    <a:pt x="1022" y="8626"/>
                  </a:cubicBezTo>
                  <a:cubicBezTo>
                    <a:pt x="1127" y="8394"/>
                    <a:pt x="1045" y="8220"/>
                    <a:pt x="895" y="8046"/>
                  </a:cubicBezTo>
                  <a:cubicBezTo>
                    <a:pt x="906" y="8022"/>
                    <a:pt x="895" y="8022"/>
                    <a:pt x="848" y="7988"/>
                  </a:cubicBezTo>
                  <a:close/>
                  <a:moveTo>
                    <a:pt x="1208" y="11087"/>
                  </a:moveTo>
                  <a:cubicBezTo>
                    <a:pt x="1220" y="11064"/>
                    <a:pt x="1243" y="11041"/>
                    <a:pt x="1254" y="11018"/>
                  </a:cubicBezTo>
                  <a:cubicBezTo>
                    <a:pt x="1312" y="10739"/>
                    <a:pt x="1173" y="10484"/>
                    <a:pt x="1162" y="10217"/>
                  </a:cubicBezTo>
                  <a:cubicBezTo>
                    <a:pt x="1162" y="10193"/>
                    <a:pt x="1092" y="10135"/>
                    <a:pt x="1057" y="10135"/>
                  </a:cubicBezTo>
                  <a:cubicBezTo>
                    <a:pt x="918" y="10112"/>
                    <a:pt x="755" y="10089"/>
                    <a:pt x="593" y="10159"/>
                  </a:cubicBezTo>
                  <a:cubicBezTo>
                    <a:pt x="628" y="10472"/>
                    <a:pt x="697" y="10785"/>
                    <a:pt x="802" y="11087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680700" y="2709625"/>
              <a:ext cx="45600" cy="42675"/>
            </a:xfrm>
            <a:custGeom>
              <a:avLst/>
              <a:gdLst/>
              <a:ahLst/>
              <a:cxnLst/>
              <a:rect l="l" t="t" r="r" b="b"/>
              <a:pathLst>
                <a:path w="1824" h="1707" extrusionOk="0">
                  <a:moveTo>
                    <a:pt x="871" y="23"/>
                  </a:moveTo>
                  <a:lnTo>
                    <a:pt x="1103" y="23"/>
                  </a:lnTo>
                  <a:cubicBezTo>
                    <a:pt x="1150" y="23"/>
                    <a:pt x="1196" y="23"/>
                    <a:pt x="1219" y="58"/>
                  </a:cubicBezTo>
                  <a:cubicBezTo>
                    <a:pt x="1347" y="139"/>
                    <a:pt x="1486" y="209"/>
                    <a:pt x="1591" y="325"/>
                  </a:cubicBezTo>
                  <a:cubicBezTo>
                    <a:pt x="1742" y="534"/>
                    <a:pt x="1823" y="778"/>
                    <a:pt x="1823" y="1033"/>
                  </a:cubicBezTo>
                  <a:cubicBezTo>
                    <a:pt x="1823" y="1080"/>
                    <a:pt x="1800" y="1138"/>
                    <a:pt x="1788" y="1184"/>
                  </a:cubicBezTo>
                  <a:cubicBezTo>
                    <a:pt x="1661" y="1405"/>
                    <a:pt x="1277" y="1707"/>
                    <a:pt x="964" y="1567"/>
                  </a:cubicBezTo>
                  <a:cubicBezTo>
                    <a:pt x="883" y="1533"/>
                    <a:pt x="801" y="1521"/>
                    <a:pt x="732" y="1521"/>
                  </a:cubicBezTo>
                  <a:cubicBezTo>
                    <a:pt x="349" y="1463"/>
                    <a:pt x="58" y="1126"/>
                    <a:pt x="35" y="743"/>
                  </a:cubicBezTo>
                  <a:cubicBezTo>
                    <a:pt x="0" y="476"/>
                    <a:pt x="151" y="314"/>
                    <a:pt x="337" y="163"/>
                  </a:cubicBezTo>
                  <a:cubicBezTo>
                    <a:pt x="511" y="35"/>
                    <a:pt x="697" y="0"/>
                    <a:pt x="871" y="23"/>
                  </a:cubicBezTo>
                  <a:close/>
                  <a:moveTo>
                    <a:pt x="1196" y="1277"/>
                  </a:moveTo>
                  <a:cubicBezTo>
                    <a:pt x="1266" y="1231"/>
                    <a:pt x="1359" y="1173"/>
                    <a:pt x="1440" y="1115"/>
                  </a:cubicBezTo>
                  <a:cubicBezTo>
                    <a:pt x="1498" y="1068"/>
                    <a:pt x="1533" y="999"/>
                    <a:pt x="1510" y="929"/>
                  </a:cubicBezTo>
                  <a:cubicBezTo>
                    <a:pt x="1452" y="708"/>
                    <a:pt x="1370" y="499"/>
                    <a:pt x="1161" y="372"/>
                  </a:cubicBezTo>
                  <a:cubicBezTo>
                    <a:pt x="1127" y="348"/>
                    <a:pt x="1080" y="325"/>
                    <a:pt x="1034" y="314"/>
                  </a:cubicBezTo>
                  <a:cubicBezTo>
                    <a:pt x="836" y="290"/>
                    <a:pt x="662" y="325"/>
                    <a:pt x="465" y="406"/>
                  </a:cubicBezTo>
                  <a:cubicBezTo>
                    <a:pt x="407" y="430"/>
                    <a:pt x="372" y="476"/>
                    <a:pt x="384" y="546"/>
                  </a:cubicBezTo>
                  <a:cubicBezTo>
                    <a:pt x="384" y="650"/>
                    <a:pt x="395" y="755"/>
                    <a:pt x="407" y="848"/>
                  </a:cubicBezTo>
                  <a:cubicBezTo>
                    <a:pt x="407" y="929"/>
                    <a:pt x="453" y="999"/>
                    <a:pt x="511" y="1022"/>
                  </a:cubicBezTo>
                  <a:cubicBezTo>
                    <a:pt x="616" y="1080"/>
                    <a:pt x="697" y="1138"/>
                    <a:pt x="813" y="1173"/>
                  </a:cubicBezTo>
                  <a:cubicBezTo>
                    <a:pt x="906" y="1231"/>
                    <a:pt x="1022" y="1242"/>
                    <a:pt x="1196" y="1277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" name="Google Shape;19;p2"/>
          <p:cNvGrpSpPr/>
          <p:nvPr/>
        </p:nvGrpSpPr>
        <p:grpSpPr>
          <a:xfrm rot="1425117">
            <a:off x="1636783" y="4272006"/>
            <a:ext cx="870560" cy="1160758"/>
            <a:chOff x="2957300" y="3608175"/>
            <a:chExt cx="231325" cy="310850"/>
          </a:xfrm>
        </p:grpSpPr>
        <p:sp>
          <p:nvSpPr>
            <p:cNvPr id="20" name="Google Shape;20;p2"/>
            <p:cNvSpPr/>
            <p:nvPr/>
          </p:nvSpPr>
          <p:spPr>
            <a:xfrm>
              <a:off x="3008075" y="3700175"/>
              <a:ext cx="38925" cy="54575"/>
            </a:xfrm>
            <a:custGeom>
              <a:avLst/>
              <a:gdLst/>
              <a:ahLst/>
              <a:cxnLst/>
              <a:rect l="l" t="t" r="r" b="b"/>
              <a:pathLst>
                <a:path w="1557" h="2183" extrusionOk="0">
                  <a:moveTo>
                    <a:pt x="1359" y="0"/>
                  </a:moveTo>
                  <a:cubicBezTo>
                    <a:pt x="1394" y="499"/>
                    <a:pt x="1556" y="1022"/>
                    <a:pt x="1463" y="1509"/>
                  </a:cubicBezTo>
                  <a:cubicBezTo>
                    <a:pt x="1440" y="1637"/>
                    <a:pt x="1417" y="1788"/>
                    <a:pt x="1394" y="1916"/>
                  </a:cubicBezTo>
                  <a:cubicBezTo>
                    <a:pt x="1045" y="2067"/>
                    <a:pt x="662" y="2160"/>
                    <a:pt x="279" y="2183"/>
                  </a:cubicBezTo>
                  <a:cubicBezTo>
                    <a:pt x="70" y="1521"/>
                    <a:pt x="1" y="825"/>
                    <a:pt x="47" y="151"/>
                  </a:cubicBezTo>
                  <a:cubicBezTo>
                    <a:pt x="477" y="58"/>
                    <a:pt x="929" y="82"/>
                    <a:pt x="13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959025" y="3631375"/>
              <a:ext cx="57775" cy="284175"/>
            </a:xfrm>
            <a:custGeom>
              <a:avLst/>
              <a:gdLst/>
              <a:ahLst/>
              <a:cxnLst/>
              <a:rect l="l" t="t" r="r" b="b"/>
              <a:pathLst>
                <a:path w="2311" h="11367" extrusionOk="0">
                  <a:moveTo>
                    <a:pt x="2241" y="1"/>
                  </a:moveTo>
                  <a:cubicBezTo>
                    <a:pt x="2241" y="1"/>
                    <a:pt x="1266" y="198"/>
                    <a:pt x="802" y="651"/>
                  </a:cubicBezTo>
                  <a:cubicBezTo>
                    <a:pt x="384" y="1057"/>
                    <a:pt x="233" y="10171"/>
                    <a:pt x="2311" y="11366"/>
                  </a:cubicBezTo>
                  <a:cubicBezTo>
                    <a:pt x="2009" y="11285"/>
                    <a:pt x="1196" y="11030"/>
                    <a:pt x="883" y="10972"/>
                  </a:cubicBezTo>
                  <a:cubicBezTo>
                    <a:pt x="210" y="7396"/>
                    <a:pt x="1" y="3739"/>
                    <a:pt x="303" y="117"/>
                  </a:cubicBezTo>
                  <a:cubicBezTo>
                    <a:pt x="639" y="71"/>
                    <a:pt x="964" y="36"/>
                    <a:pt x="1289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3022600" y="3614550"/>
              <a:ext cx="73150" cy="36875"/>
            </a:xfrm>
            <a:custGeom>
              <a:avLst/>
              <a:gdLst/>
              <a:ahLst/>
              <a:cxnLst/>
              <a:rect l="l" t="t" r="r" b="b"/>
              <a:pathLst>
                <a:path w="2926" h="1475" extrusionOk="0">
                  <a:moveTo>
                    <a:pt x="70" y="326"/>
                  </a:moveTo>
                  <a:lnTo>
                    <a:pt x="546" y="198"/>
                  </a:lnTo>
                  <a:cubicBezTo>
                    <a:pt x="592" y="175"/>
                    <a:pt x="639" y="151"/>
                    <a:pt x="697" y="140"/>
                  </a:cubicBezTo>
                  <a:cubicBezTo>
                    <a:pt x="720" y="117"/>
                    <a:pt x="755" y="93"/>
                    <a:pt x="778" y="93"/>
                  </a:cubicBezTo>
                  <a:cubicBezTo>
                    <a:pt x="1115" y="140"/>
                    <a:pt x="1440" y="1"/>
                    <a:pt x="1788" y="35"/>
                  </a:cubicBezTo>
                  <a:cubicBezTo>
                    <a:pt x="2101" y="59"/>
                    <a:pt x="2438" y="47"/>
                    <a:pt x="2763" y="47"/>
                  </a:cubicBezTo>
                  <a:cubicBezTo>
                    <a:pt x="2810" y="47"/>
                    <a:pt x="2844" y="59"/>
                    <a:pt x="2879" y="82"/>
                  </a:cubicBezTo>
                  <a:cubicBezTo>
                    <a:pt x="2914" y="210"/>
                    <a:pt x="2926" y="349"/>
                    <a:pt x="2902" y="465"/>
                  </a:cubicBezTo>
                  <a:cubicBezTo>
                    <a:pt x="2856" y="616"/>
                    <a:pt x="2879" y="744"/>
                    <a:pt x="2914" y="894"/>
                  </a:cubicBezTo>
                  <a:cubicBezTo>
                    <a:pt x="2868" y="976"/>
                    <a:pt x="2821" y="1069"/>
                    <a:pt x="2786" y="1161"/>
                  </a:cubicBezTo>
                  <a:cubicBezTo>
                    <a:pt x="2612" y="1208"/>
                    <a:pt x="2438" y="1185"/>
                    <a:pt x="2241" y="1185"/>
                  </a:cubicBezTo>
                  <a:cubicBezTo>
                    <a:pt x="2055" y="1185"/>
                    <a:pt x="1881" y="1196"/>
                    <a:pt x="1707" y="1254"/>
                  </a:cubicBezTo>
                  <a:cubicBezTo>
                    <a:pt x="1486" y="1324"/>
                    <a:pt x="1242" y="1324"/>
                    <a:pt x="1010" y="1359"/>
                  </a:cubicBezTo>
                  <a:cubicBezTo>
                    <a:pt x="929" y="1370"/>
                    <a:pt x="836" y="1359"/>
                    <a:pt x="766" y="1382"/>
                  </a:cubicBezTo>
                  <a:cubicBezTo>
                    <a:pt x="534" y="1475"/>
                    <a:pt x="302" y="1440"/>
                    <a:pt x="81" y="1428"/>
                  </a:cubicBezTo>
                  <a:cubicBezTo>
                    <a:pt x="0" y="1196"/>
                    <a:pt x="0" y="651"/>
                    <a:pt x="70" y="326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3004025" y="3644725"/>
              <a:ext cx="114075" cy="25000"/>
            </a:xfrm>
            <a:custGeom>
              <a:avLst/>
              <a:gdLst/>
              <a:ahLst/>
              <a:cxnLst/>
              <a:rect l="l" t="t" r="r" b="b"/>
              <a:pathLst>
                <a:path w="4563" h="1000" extrusionOk="0">
                  <a:moveTo>
                    <a:pt x="47" y="988"/>
                  </a:moveTo>
                  <a:cubicBezTo>
                    <a:pt x="0" y="756"/>
                    <a:pt x="12" y="570"/>
                    <a:pt x="12" y="372"/>
                  </a:cubicBezTo>
                  <a:cubicBezTo>
                    <a:pt x="116" y="280"/>
                    <a:pt x="221" y="233"/>
                    <a:pt x="383" y="268"/>
                  </a:cubicBezTo>
                  <a:cubicBezTo>
                    <a:pt x="395" y="291"/>
                    <a:pt x="406" y="338"/>
                    <a:pt x="441" y="372"/>
                  </a:cubicBezTo>
                  <a:cubicBezTo>
                    <a:pt x="464" y="454"/>
                    <a:pt x="523" y="489"/>
                    <a:pt x="592" y="489"/>
                  </a:cubicBezTo>
                  <a:cubicBezTo>
                    <a:pt x="917" y="477"/>
                    <a:pt x="1254" y="547"/>
                    <a:pt x="1567" y="430"/>
                  </a:cubicBezTo>
                  <a:cubicBezTo>
                    <a:pt x="1625" y="419"/>
                    <a:pt x="1683" y="419"/>
                    <a:pt x="1753" y="419"/>
                  </a:cubicBezTo>
                  <a:cubicBezTo>
                    <a:pt x="1892" y="419"/>
                    <a:pt x="2020" y="419"/>
                    <a:pt x="2148" y="361"/>
                  </a:cubicBezTo>
                  <a:cubicBezTo>
                    <a:pt x="2206" y="338"/>
                    <a:pt x="2264" y="338"/>
                    <a:pt x="2322" y="338"/>
                  </a:cubicBezTo>
                  <a:cubicBezTo>
                    <a:pt x="2368" y="338"/>
                    <a:pt x="2426" y="349"/>
                    <a:pt x="2473" y="314"/>
                  </a:cubicBezTo>
                  <a:cubicBezTo>
                    <a:pt x="2740" y="198"/>
                    <a:pt x="3030" y="256"/>
                    <a:pt x="3309" y="245"/>
                  </a:cubicBezTo>
                  <a:lnTo>
                    <a:pt x="3587" y="245"/>
                  </a:lnTo>
                  <a:cubicBezTo>
                    <a:pt x="3820" y="245"/>
                    <a:pt x="3820" y="245"/>
                    <a:pt x="3936" y="1"/>
                  </a:cubicBezTo>
                  <a:lnTo>
                    <a:pt x="4412" y="1"/>
                  </a:lnTo>
                  <a:cubicBezTo>
                    <a:pt x="4505" y="1"/>
                    <a:pt x="4539" y="59"/>
                    <a:pt x="4539" y="129"/>
                  </a:cubicBezTo>
                  <a:cubicBezTo>
                    <a:pt x="4563" y="303"/>
                    <a:pt x="4528" y="454"/>
                    <a:pt x="4423" y="605"/>
                  </a:cubicBezTo>
                  <a:cubicBezTo>
                    <a:pt x="4330" y="651"/>
                    <a:pt x="4191" y="628"/>
                    <a:pt x="4075" y="639"/>
                  </a:cubicBezTo>
                  <a:cubicBezTo>
                    <a:pt x="3959" y="639"/>
                    <a:pt x="3831" y="639"/>
                    <a:pt x="3715" y="697"/>
                  </a:cubicBezTo>
                  <a:cubicBezTo>
                    <a:pt x="3634" y="721"/>
                    <a:pt x="3541" y="721"/>
                    <a:pt x="3436" y="744"/>
                  </a:cubicBezTo>
                  <a:cubicBezTo>
                    <a:pt x="3251" y="756"/>
                    <a:pt x="3053" y="721"/>
                    <a:pt x="2879" y="814"/>
                  </a:cubicBezTo>
                  <a:cubicBezTo>
                    <a:pt x="2554" y="802"/>
                    <a:pt x="2264" y="953"/>
                    <a:pt x="1927" y="918"/>
                  </a:cubicBezTo>
                  <a:cubicBezTo>
                    <a:pt x="1869" y="895"/>
                    <a:pt x="1800" y="918"/>
                    <a:pt x="1753" y="930"/>
                  </a:cubicBezTo>
                  <a:cubicBezTo>
                    <a:pt x="1602" y="999"/>
                    <a:pt x="1428" y="988"/>
                    <a:pt x="1254" y="988"/>
                  </a:cubicBezTo>
                  <a:lnTo>
                    <a:pt x="290" y="988"/>
                  </a:lnTo>
                  <a:cubicBezTo>
                    <a:pt x="232" y="999"/>
                    <a:pt x="151" y="999"/>
                    <a:pt x="47" y="98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2957300" y="3608175"/>
              <a:ext cx="231325" cy="310850"/>
            </a:xfrm>
            <a:custGeom>
              <a:avLst/>
              <a:gdLst/>
              <a:ahLst/>
              <a:cxnLst/>
              <a:rect l="l" t="t" r="r" b="b"/>
              <a:pathLst>
                <a:path w="9253" h="12434" extrusionOk="0">
                  <a:moveTo>
                    <a:pt x="2345" y="650"/>
                  </a:moveTo>
                  <a:cubicBezTo>
                    <a:pt x="2368" y="592"/>
                    <a:pt x="2368" y="534"/>
                    <a:pt x="2380" y="488"/>
                  </a:cubicBezTo>
                  <a:cubicBezTo>
                    <a:pt x="2426" y="372"/>
                    <a:pt x="2496" y="290"/>
                    <a:pt x="2612" y="279"/>
                  </a:cubicBezTo>
                  <a:cubicBezTo>
                    <a:pt x="2844" y="244"/>
                    <a:pt x="3065" y="174"/>
                    <a:pt x="3274" y="70"/>
                  </a:cubicBezTo>
                  <a:cubicBezTo>
                    <a:pt x="3309" y="58"/>
                    <a:pt x="3355" y="35"/>
                    <a:pt x="3390" y="35"/>
                  </a:cubicBezTo>
                  <a:cubicBezTo>
                    <a:pt x="3727" y="70"/>
                    <a:pt x="4063" y="0"/>
                    <a:pt x="4400" y="12"/>
                  </a:cubicBezTo>
                  <a:cubicBezTo>
                    <a:pt x="4713" y="23"/>
                    <a:pt x="5050" y="12"/>
                    <a:pt x="5387" y="12"/>
                  </a:cubicBezTo>
                  <a:cubicBezTo>
                    <a:pt x="5677" y="12"/>
                    <a:pt x="5712" y="58"/>
                    <a:pt x="5770" y="360"/>
                  </a:cubicBezTo>
                  <a:cubicBezTo>
                    <a:pt x="5770" y="372"/>
                    <a:pt x="5793" y="383"/>
                    <a:pt x="5805" y="430"/>
                  </a:cubicBezTo>
                  <a:lnTo>
                    <a:pt x="5979" y="430"/>
                  </a:lnTo>
                  <a:cubicBezTo>
                    <a:pt x="6559" y="430"/>
                    <a:pt x="7140" y="430"/>
                    <a:pt x="7720" y="418"/>
                  </a:cubicBezTo>
                  <a:cubicBezTo>
                    <a:pt x="7894" y="418"/>
                    <a:pt x="8034" y="476"/>
                    <a:pt x="8196" y="523"/>
                  </a:cubicBezTo>
                  <a:cubicBezTo>
                    <a:pt x="8301" y="546"/>
                    <a:pt x="8370" y="639"/>
                    <a:pt x="8382" y="732"/>
                  </a:cubicBezTo>
                  <a:cubicBezTo>
                    <a:pt x="8417" y="929"/>
                    <a:pt x="8498" y="1103"/>
                    <a:pt x="8498" y="1300"/>
                  </a:cubicBezTo>
                  <a:cubicBezTo>
                    <a:pt x="8498" y="1451"/>
                    <a:pt x="8556" y="1602"/>
                    <a:pt x="8591" y="1753"/>
                  </a:cubicBezTo>
                  <a:cubicBezTo>
                    <a:pt x="8661" y="2159"/>
                    <a:pt x="8730" y="2554"/>
                    <a:pt x="8811" y="2961"/>
                  </a:cubicBezTo>
                  <a:cubicBezTo>
                    <a:pt x="8823" y="3053"/>
                    <a:pt x="8835" y="3158"/>
                    <a:pt x="8835" y="3262"/>
                  </a:cubicBezTo>
                  <a:cubicBezTo>
                    <a:pt x="8835" y="3436"/>
                    <a:pt x="8846" y="3611"/>
                    <a:pt x="8893" y="3773"/>
                  </a:cubicBezTo>
                  <a:cubicBezTo>
                    <a:pt x="8928" y="3866"/>
                    <a:pt x="8928" y="3971"/>
                    <a:pt x="8928" y="4075"/>
                  </a:cubicBezTo>
                  <a:lnTo>
                    <a:pt x="8928" y="5178"/>
                  </a:lnTo>
                  <a:cubicBezTo>
                    <a:pt x="8928" y="5340"/>
                    <a:pt x="8928" y="5503"/>
                    <a:pt x="8986" y="5654"/>
                  </a:cubicBezTo>
                  <a:cubicBezTo>
                    <a:pt x="9009" y="5723"/>
                    <a:pt x="8997" y="5816"/>
                    <a:pt x="8997" y="5898"/>
                  </a:cubicBezTo>
                  <a:lnTo>
                    <a:pt x="8997" y="6397"/>
                  </a:lnTo>
                  <a:cubicBezTo>
                    <a:pt x="8997" y="6455"/>
                    <a:pt x="8986" y="6525"/>
                    <a:pt x="9009" y="6583"/>
                  </a:cubicBezTo>
                  <a:cubicBezTo>
                    <a:pt x="9113" y="6815"/>
                    <a:pt x="9067" y="7059"/>
                    <a:pt x="9078" y="7314"/>
                  </a:cubicBezTo>
                  <a:cubicBezTo>
                    <a:pt x="9078" y="7523"/>
                    <a:pt x="9067" y="7755"/>
                    <a:pt x="9160" y="7976"/>
                  </a:cubicBezTo>
                  <a:cubicBezTo>
                    <a:pt x="9183" y="8034"/>
                    <a:pt x="9171" y="8127"/>
                    <a:pt x="9171" y="8196"/>
                  </a:cubicBezTo>
                  <a:lnTo>
                    <a:pt x="9171" y="8777"/>
                  </a:lnTo>
                  <a:cubicBezTo>
                    <a:pt x="9171" y="8916"/>
                    <a:pt x="9171" y="9055"/>
                    <a:pt x="9229" y="9195"/>
                  </a:cubicBezTo>
                  <a:cubicBezTo>
                    <a:pt x="9253" y="9288"/>
                    <a:pt x="9253" y="9404"/>
                    <a:pt x="9253" y="9496"/>
                  </a:cubicBezTo>
                  <a:cubicBezTo>
                    <a:pt x="9253" y="10193"/>
                    <a:pt x="9241" y="10890"/>
                    <a:pt x="9241" y="11586"/>
                  </a:cubicBezTo>
                  <a:cubicBezTo>
                    <a:pt x="9241" y="11760"/>
                    <a:pt x="9171" y="11865"/>
                    <a:pt x="9020" y="11923"/>
                  </a:cubicBezTo>
                  <a:cubicBezTo>
                    <a:pt x="8846" y="11992"/>
                    <a:pt x="8661" y="12074"/>
                    <a:pt x="8475" y="12051"/>
                  </a:cubicBezTo>
                  <a:cubicBezTo>
                    <a:pt x="8324" y="12051"/>
                    <a:pt x="8173" y="12051"/>
                    <a:pt x="8022" y="12109"/>
                  </a:cubicBezTo>
                  <a:cubicBezTo>
                    <a:pt x="7952" y="12143"/>
                    <a:pt x="7848" y="12143"/>
                    <a:pt x="7743" y="12143"/>
                  </a:cubicBezTo>
                  <a:lnTo>
                    <a:pt x="6791" y="12143"/>
                  </a:lnTo>
                  <a:cubicBezTo>
                    <a:pt x="6722" y="12143"/>
                    <a:pt x="6641" y="12132"/>
                    <a:pt x="6571" y="12155"/>
                  </a:cubicBezTo>
                  <a:cubicBezTo>
                    <a:pt x="6385" y="12248"/>
                    <a:pt x="6165" y="12201"/>
                    <a:pt x="5979" y="12248"/>
                  </a:cubicBezTo>
                  <a:cubicBezTo>
                    <a:pt x="5735" y="12306"/>
                    <a:pt x="5468" y="12318"/>
                    <a:pt x="5224" y="12318"/>
                  </a:cubicBezTo>
                  <a:cubicBezTo>
                    <a:pt x="5213" y="12318"/>
                    <a:pt x="5178" y="12318"/>
                    <a:pt x="5166" y="12329"/>
                  </a:cubicBezTo>
                  <a:cubicBezTo>
                    <a:pt x="4934" y="12434"/>
                    <a:pt x="4690" y="12399"/>
                    <a:pt x="4435" y="12399"/>
                  </a:cubicBezTo>
                  <a:lnTo>
                    <a:pt x="3309" y="12399"/>
                  </a:lnTo>
                  <a:cubicBezTo>
                    <a:pt x="3216" y="12399"/>
                    <a:pt x="3123" y="12422"/>
                    <a:pt x="3030" y="12376"/>
                  </a:cubicBezTo>
                  <a:cubicBezTo>
                    <a:pt x="2856" y="12306"/>
                    <a:pt x="2693" y="12318"/>
                    <a:pt x="2519" y="12318"/>
                  </a:cubicBezTo>
                  <a:cubicBezTo>
                    <a:pt x="2368" y="12318"/>
                    <a:pt x="2217" y="12318"/>
                    <a:pt x="2078" y="12259"/>
                  </a:cubicBezTo>
                  <a:cubicBezTo>
                    <a:pt x="1997" y="12225"/>
                    <a:pt x="1881" y="12248"/>
                    <a:pt x="1799" y="12213"/>
                  </a:cubicBezTo>
                  <a:cubicBezTo>
                    <a:pt x="1579" y="12143"/>
                    <a:pt x="1358" y="12143"/>
                    <a:pt x="1149" y="12109"/>
                  </a:cubicBezTo>
                  <a:cubicBezTo>
                    <a:pt x="952" y="12097"/>
                    <a:pt x="836" y="12004"/>
                    <a:pt x="801" y="11818"/>
                  </a:cubicBezTo>
                  <a:cubicBezTo>
                    <a:pt x="766" y="11691"/>
                    <a:pt x="697" y="11575"/>
                    <a:pt x="708" y="11435"/>
                  </a:cubicBezTo>
                  <a:cubicBezTo>
                    <a:pt x="708" y="11377"/>
                    <a:pt x="685" y="11319"/>
                    <a:pt x="662" y="11261"/>
                  </a:cubicBezTo>
                  <a:cubicBezTo>
                    <a:pt x="650" y="11180"/>
                    <a:pt x="627" y="11099"/>
                    <a:pt x="627" y="11029"/>
                  </a:cubicBezTo>
                  <a:cubicBezTo>
                    <a:pt x="627" y="10890"/>
                    <a:pt x="604" y="10762"/>
                    <a:pt x="569" y="10634"/>
                  </a:cubicBezTo>
                  <a:cubicBezTo>
                    <a:pt x="546" y="10576"/>
                    <a:pt x="546" y="10518"/>
                    <a:pt x="534" y="10460"/>
                  </a:cubicBezTo>
                  <a:cubicBezTo>
                    <a:pt x="522" y="10367"/>
                    <a:pt x="511" y="10286"/>
                    <a:pt x="488" y="10181"/>
                  </a:cubicBezTo>
                  <a:cubicBezTo>
                    <a:pt x="476" y="10100"/>
                    <a:pt x="464" y="10019"/>
                    <a:pt x="464" y="9938"/>
                  </a:cubicBezTo>
                  <a:cubicBezTo>
                    <a:pt x="453" y="9787"/>
                    <a:pt x="476" y="9647"/>
                    <a:pt x="372" y="9531"/>
                  </a:cubicBezTo>
                  <a:cubicBezTo>
                    <a:pt x="348" y="9496"/>
                    <a:pt x="348" y="9427"/>
                    <a:pt x="348" y="9380"/>
                  </a:cubicBezTo>
                  <a:cubicBezTo>
                    <a:pt x="348" y="9148"/>
                    <a:pt x="290" y="8939"/>
                    <a:pt x="279" y="8719"/>
                  </a:cubicBezTo>
                  <a:cubicBezTo>
                    <a:pt x="244" y="8440"/>
                    <a:pt x="244" y="8161"/>
                    <a:pt x="244" y="7894"/>
                  </a:cubicBezTo>
                  <a:cubicBezTo>
                    <a:pt x="244" y="7662"/>
                    <a:pt x="244" y="7430"/>
                    <a:pt x="186" y="7198"/>
                  </a:cubicBezTo>
                  <a:cubicBezTo>
                    <a:pt x="163" y="7082"/>
                    <a:pt x="174" y="6942"/>
                    <a:pt x="174" y="6826"/>
                  </a:cubicBezTo>
                  <a:cubicBezTo>
                    <a:pt x="186" y="6304"/>
                    <a:pt x="128" y="5782"/>
                    <a:pt x="58" y="5282"/>
                  </a:cubicBezTo>
                  <a:cubicBezTo>
                    <a:pt x="0" y="4853"/>
                    <a:pt x="23" y="4435"/>
                    <a:pt x="46" y="4017"/>
                  </a:cubicBezTo>
                  <a:cubicBezTo>
                    <a:pt x="46" y="3866"/>
                    <a:pt x="58" y="3727"/>
                    <a:pt x="58" y="3599"/>
                  </a:cubicBezTo>
                  <a:cubicBezTo>
                    <a:pt x="58" y="3042"/>
                    <a:pt x="70" y="2496"/>
                    <a:pt x="58" y="1939"/>
                  </a:cubicBezTo>
                  <a:cubicBezTo>
                    <a:pt x="58" y="1707"/>
                    <a:pt x="105" y="1486"/>
                    <a:pt x="174" y="1289"/>
                  </a:cubicBezTo>
                  <a:cubicBezTo>
                    <a:pt x="244" y="1057"/>
                    <a:pt x="453" y="941"/>
                    <a:pt x="697" y="906"/>
                  </a:cubicBezTo>
                  <a:cubicBezTo>
                    <a:pt x="778" y="894"/>
                    <a:pt x="859" y="906"/>
                    <a:pt x="940" y="906"/>
                  </a:cubicBezTo>
                  <a:cubicBezTo>
                    <a:pt x="1045" y="906"/>
                    <a:pt x="1149" y="894"/>
                    <a:pt x="1242" y="871"/>
                  </a:cubicBezTo>
                  <a:cubicBezTo>
                    <a:pt x="1382" y="824"/>
                    <a:pt x="1521" y="813"/>
                    <a:pt x="1672" y="824"/>
                  </a:cubicBezTo>
                  <a:cubicBezTo>
                    <a:pt x="1904" y="778"/>
                    <a:pt x="2113" y="766"/>
                    <a:pt x="2345" y="650"/>
                  </a:cubicBezTo>
                  <a:close/>
                  <a:moveTo>
                    <a:pt x="1823" y="10669"/>
                  </a:moveTo>
                  <a:cubicBezTo>
                    <a:pt x="1974" y="10797"/>
                    <a:pt x="2136" y="10843"/>
                    <a:pt x="2310" y="10820"/>
                  </a:cubicBezTo>
                  <a:cubicBezTo>
                    <a:pt x="2496" y="10808"/>
                    <a:pt x="2670" y="10820"/>
                    <a:pt x="2856" y="10820"/>
                  </a:cubicBezTo>
                  <a:cubicBezTo>
                    <a:pt x="2949" y="10820"/>
                    <a:pt x="3018" y="10820"/>
                    <a:pt x="3100" y="10855"/>
                  </a:cubicBezTo>
                  <a:cubicBezTo>
                    <a:pt x="3216" y="10901"/>
                    <a:pt x="3355" y="10901"/>
                    <a:pt x="3471" y="10901"/>
                  </a:cubicBezTo>
                  <a:lnTo>
                    <a:pt x="5247" y="10901"/>
                  </a:lnTo>
                  <a:cubicBezTo>
                    <a:pt x="5329" y="10901"/>
                    <a:pt x="5398" y="10913"/>
                    <a:pt x="5468" y="10878"/>
                  </a:cubicBezTo>
                  <a:cubicBezTo>
                    <a:pt x="5665" y="10797"/>
                    <a:pt x="5874" y="10820"/>
                    <a:pt x="6083" y="10808"/>
                  </a:cubicBezTo>
                  <a:cubicBezTo>
                    <a:pt x="6141" y="10808"/>
                    <a:pt x="6211" y="10820"/>
                    <a:pt x="6257" y="10797"/>
                  </a:cubicBezTo>
                  <a:cubicBezTo>
                    <a:pt x="6408" y="10704"/>
                    <a:pt x="6582" y="10727"/>
                    <a:pt x="6757" y="10739"/>
                  </a:cubicBezTo>
                  <a:cubicBezTo>
                    <a:pt x="7070" y="10750"/>
                    <a:pt x="7337" y="10623"/>
                    <a:pt x="7627" y="10623"/>
                  </a:cubicBezTo>
                  <a:cubicBezTo>
                    <a:pt x="7709" y="10623"/>
                    <a:pt x="7790" y="10576"/>
                    <a:pt x="7859" y="10565"/>
                  </a:cubicBezTo>
                  <a:cubicBezTo>
                    <a:pt x="7964" y="10553"/>
                    <a:pt x="8034" y="10518"/>
                    <a:pt x="8115" y="10414"/>
                  </a:cubicBezTo>
                  <a:lnTo>
                    <a:pt x="8115" y="9473"/>
                  </a:lnTo>
                  <a:cubicBezTo>
                    <a:pt x="8115" y="9427"/>
                    <a:pt x="8115" y="9357"/>
                    <a:pt x="8092" y="9334"/>
                  </a:cubicBezTo>
                  <a:cubicBezTo>
                    <a:pt x="8022" y="9195"/>
                    <a:pt x="8034" y="9055"/>
                    <a:pt x="8034" y="8904"/>
                  </a:cubicBezTo>
                  <a:cubicBezTo>
                    <a:pt x="8022" y="8661"/>
                    <a:pt x="8080" y="8405"/>
                    <a:pt x="7952" y="8150"/>
                  </a:cubicBezTo>
                  <a:cubicBezTo>
                    <a:pt x="7941" y="8127"/>
                    <a:pt x="7941" y="8069"/>
                    <a:pt x="7941" y="8034"/>
                  </a:cubicBezTo>
                  <a:cubicBezTo>
                    <a:pt x="7918" y="7709"/>
                    <a:pt x="7941" y="7372"/>
                    <a:pt x="7859" y="7035"/>
                  </a:cubicBezTo>
                  <a:cubicBezTo>
                    <a:pt x="7801" y="6745"/>
                    <a:pt x="7848" y="6455"/>
                    <a:pt x="7778" y="6153"/>
                  </a:cubicBezTo>
                  <a:cubicBezTo>
                    <a:pt x="7732" y="5991"/>
                    <a:pt x="7767" y="5828"/>
                    <a:pt x="7709" y="5677"/>
                  </a:cubicBezTo>
                  <a:cubicBezTo>
                    <a:pt x="7674" y="5619"/>
                    <a:pt x="7685" y="5561"/>
                    <a:pt x="7674" y="5503"/>
                  </a:cubicBezTo>
                  <a:cubicBezTo>
                    <a:pt x="7662" y="5422"/>
                    <a:pt x="7674" y="5352"/>
                    <a:pt x="7651" y="5282"/>
                  </a:cubicBezTo>
                  <a:cubicBezTo>
                    <a:pt x="7592" y="5155"/>
                    <a:pt x="7604" y="5015"/>
                    <a:pt x="7592" y="4888"/>
                  </a:cubicBezTo>
                  <a:cubicBezTo>
                    <a:pt x="7592" y="4667"/>
                    <a:pt x="7616" y="4435"/>
                    <a:pt x="7534" y="4226"/>
                  </a:cubicBezTo>
                  <a:cubicBezTo>
                    <a:pt x="7500" y="4168"/>
                    <a:pt x="7534" y="4110"/>
                    <a:pt x="7511" y="4029"/>
                  </a:cubicBezTo>
                  <a:cubicBezTo>
                    <a:pt x="7511" y="3971"/>
                    <a:pt x="7511" y="3901"/>
                    <a:pt x="7488" y="3854"/>
                  </a:cubicBezTo>
                  <a:cubicBezTo>
                    <a:pt x="7430" y="3715"/>
                    <a:pt x="7430" y="3564"/>
                    <a:pt x="7430" y="3413"/>
                  </a:cubicBezTo>
                  <a:cubicBezTo>
                    <a:pt x="7430" y="3274"/>
                    <a:pt x="7442" y="3135"/>
                    <a:pt x="7395" y="3019"/>
                  </a:cubicBezTo>
                  <a:cubicBezTo>
                    <a:pt x="7360" y="2868"/>
                    <a:pt x="7360" y="2705"/>
                    <a:pt x="7337" y="2566"/>
                  </a:cubicBezTo>
                  <a:cubicBezTo>
                    <a:pt x="7337" y="2461"/>
                    <a:pt x="7337" y="2357"/>
                    <a:pt x="7325" y="2264"/>
                  </a:cubicBezTo>
                  <a:cubicBezTo>
                    <a:pt x="7105" y="2067"/>
                    <a:pt x="6873" y="2159"/>
                    <a:pt x="6652" y="2148"/>
                  </a:cubicBezTo>
                  <a:cubicBezTo>
                    <a:pt x="6524" y="2392"/>
                    <a:pt x="6524" y="2392"/>
                    <a:pt x="6281" y="2392"/>
                  </a:cubicBezTo>
                  <a:lnTo>
                    <a:pt x="5944" y="2392"/>
                  </a:lnTo>
                  <a:cubicBezTo>
                    <a:pt x="5886" y="2392"/>
                    <a:pt x="5816" y="2392"/>
                    <a:pt x="5770" y="2403"/>
                  </a:cubicBezTo>
                  <a:cubicBezTo>
                    <a:pt x="5654" y="2461"/>
                    <a:pt x="5538" y="2461"/>
                    <a:pt x="5410" y="2461"/>
                  </a:cubicBezTo>
                  <a:cubicBezTo>
                    <a:pt x="5201" y="2461"/>
                    <a:pt x="5004" y="2450"/>
                    <a:pt x="4818" y="2543"/>
                  </a:cubicBezTo>
                  <a:cubicBezTo>
                    <a:pt x="4771" y="2554"/>
                    <a:pt x="4713" y="2554"/>
                    <a:pt x="4667" y="2554"/>
                  </a:cubicBezTo>
                  <a:lnTo>
                    <a:pt x="4365" y="2601"/>
                  </a:lnTo>
                  <a:cubicBezTo>
                    <a:pt x="4295" y="2612"/>
                    <a:pt x="4214" y="2624"/>
                    <a:pt x="4145" y="2624"/>
                  </a:cubicBezTo>
                  <a:cubicBezTo>
                    <a:pt x="3947" y="2624"/>
                    <a:pt x="3738" y="2612"/>
                    <a:pt x="3541" y="2693"/>
                  </a:cubicBezTo>
                  <a:cubicBezTo>
                    <a:pt x="3483" y="2728"/>
                    <a:pt x="3425" y="2717"/>
                    <a:pt x="3343" y="2717"/>
                  </a:cubicBezTo>
                  <a:lnTo>
                    <a:pt x="1974" y="2717"/>
                  </a:lnTo>
                  <a:cubicBezTo>
                    <a:pt x="1811" y="2717"/>
                    <a:pt x="1695" y="2670"/>
                    <a:pt x="1602" y="2519"/>
                  </a:cubicBezTo>
                  <a:cubicBezTo>
                    <a:pt x="1591" y="2496"/>
                    <a:pt x="1567" y="2461"/>
                    <a:pt x="1532" y="2438"/>
                  </a:cubicBezTo>
                  <a:cubicBezTo>
                    <a:pt x="1463" y="2461"/>
                    <a:pt x="1416" y="2496"/>
                    <a:pt x="1358" y="2508"/>
                  </a:cubicBezTo>
                  <a:cubicBezTo>
                    <a:pt x="1300" y="2543"/>
                    <a:pt x="1254" y="2554"/>
                    <a:pt x="1196" y="2577"/>
                  </a:cubicBezTo>
                  <a:lnTo>
                    <a:pt x="1196" y="3645"/>
                  </a:lnTo>
                  <a:cubicBezTo>
                    <a:pt x="1196" y="3831"/>
                    <a:pt x="1184" y="4005"/>
                    <a:pt x="1254" y="4191"/>
                  </a:cubicBezTo>
                  <a:cubicBezTo>
                    <a:pt x="1289" y="4249"/>
                    <a:pt x="1277" y="4342"/>
                    <a:pt x="1277" y="4412"/>
                  </a:cubicBezTo>
                  <a:cubicBezTo>
                    <a:pt x="1277" y="4632"/>
                    <a:pt x="1289" y="4830"/>
                    <a:pt x="1312" y="5050"/>
                  </a:cubicBezTo>
                  <a:cubicBezTo>
                    <a:pt x="1347" y="5224"/>
                    <a:pt x="1347" y="5398"/>
                    <a:pt x="1358" y="5573"/>
                  </a:cubicBezTo>
                  <a:cubicBezTo>
                    <a:pt x="1370" y="5654"/>
                    <a:pt x="1358" y="5758"/>
                    <a:pt x="1393" y="5840"/>
                  </a:cubicBezTo>
                  <a:cubicBezTo>
                    <a:pt x="1451" y="6002"/>
                    <a:pt x="1451" y="6165"/>
                    <a:pt x="1451" y="6327"/>
                  </a:cubicBezTo>
                  <a:lnTo>
                    <a:pt x="1451" y="7093"/>
                  </a:lnTo>
                  <a:cubicBezTo>
                    <a:pt x="1451" y="7175"/>
                    <a:pt x="1451" y="7268"/>
                    <a:pt x="1463" y="7337"/>
                  </a:cubicBezTo>
                  <a:cubicBezTo>
                    <a:pt x="1532" y="7546"/>
                    <a:pt x="1521" y="7743"/>
                    <a:pt x="1521" y="7952"/>
                  </a:cubicBezTo>
                  <a:cubicBezTo>
                    <a:pt x="1521" y="8069"/>
                    <a:pt x="1509" y="8208"/>
                    <a:pt x="1544" y="8312"/>
                  </a:cubicBezTo>
                  <a:cubicBezTo>
                    <a:pt x="1625" y="8486"/>
                    <a:pt x="1602" y="8672"/>
                    <a:pt x="1602" y="8846"/>
                  </a:cubicBezTo>
                  <a:cubicBezTo>
                    <a:pt x="1625" y="9102"/>
                    <a:pt x="1579" y="9357"/>
                    <a:pt x="1683" y="9601"/>
                  </a:cubicBezTo>
                  <a:cubicBezTo>
                    <a:pt x="1707" y="9659"/>
                    <a:pt x="1695" y="9717"/>
                    <a:pt x="1695" y="9798"/>
                  </a:cubicBezTo>
                  <a:cubicBezTo>
                    <a:pt x="1695" y="10031"/>
                    <a:pt x="1683" y="10263"/>
                    <a:pt x="1776" y="10495"/>
                  </a:cubicBezTo>
                  <a:cubicBezTo>
                    <a:pt x="1823" y="10553"/>
                    <a:pt x="1823" y="10611"/>
                    <a:pt x="1823" y="10669"/>
                  </a:cubicBezTo>
                  <a:close/>
                  <a:moveTo>
                    <a:pt x="8289" y="10750"/>
                  </a:moveTo>
                  <a:cubicBezTo>
                    <a:pt x="7999" y="10878"/>
                    <a:pt x="7720" y="10971"/>
                    <a:pt x="7430" y="10959"/>
                  </a:cubicBezTo>
                  <a:cubicBezTo>
                    <a:pt x="7372" y="10959"/>
                    <a:pt x="7302" y="10959"/>
                    <a:pt x="7256" y="10982"/>
                  </a:cubicBezTo>
                  <a:cubicBezTo>
                    <a:pt x="7105" y="11041"/>
                    <a:pt x="6954" y="11041"/>
                    <a:pt x="6803" y="11041"/>
                  </a:cubicBezTo>
                  <a:cubicBezTo>
                    <a:pt x="6687" y="11041"/>
                    <a:pt x="6571" y="11029"/>
                    <a:pt x="6466" y="11075"/>
                  </a:cubicBezTo>
                  <a:cubicBezTo>
                    <a:pt x="6327" y="11133"/>
                    <a:pt x="6165" y="11133"/>
                    <a:pt x="6025" y="11133"/>
                  </a:cubicBezTo>
                  <a:cubicBezTo>
                    <a:pt x="5909" y="11133"/>
                    <a:pt x="5805" y="11145"/>
                    <a:pt x="5689" y="11157"/>
                  </a:cubicBezTo>
                  <a:cubicBezTo>
                    <a:pt x="5584" y="11168"/>
                    <a:pt x="5480" y="11203"/>
                    <a:pt x="5387" y="11203"/>
                  </a:cubicBezTo>
                  <a:lnTo>
                    <a:pt x="3355" y="11203"/>
                  </a:lnTo>
                  <a:cubicBezTo>
                    <a:pt x="3262" y="11203"/>
                    <a:pt x="3158" y="11191"/>
                    <a:pt x="3076" y="11168"/>
                  </a:cubicBezTo>
                  <a:cubicBezTo>
                    <a:pt x="2972" y="11157"/>
                    <a:pt x="2868" y="11133"/>
                    <a:pt x="2775" y="11133"/>
                  </a:cubicBezTo>
                  <a:cubicBezTo>
                    <a:pt x="2612" y="11133"/>
                    <a:pt x="2461" y="11110"/>
                    <a:pt x="2310" y="11133"/>
                  </a:cubicBezTo>
                  <a:cubicBezTo>
                    <a:pt x="2078" y="11145"/>
                    <a:pt x="1869" y="11087"/>
                    <a:pt x="1672" y="10971"/>
                  </a:cubicBezTo>
                  <a:cubicBezTo>
                    <a:pt x="1567" y="10913"/>
                    <a:pt x="1509" y="10855"/>
                    <a:pt x="1509" y="10739"/>
                  </a:cubicBezTo>
                  <a:cubicBezTo>
                    <a:pt x="1509" y="10681"/>
                    <a:pt x="1521" y="10611"/>
                    <a:pt x="1498" y="10565"/>
                  </a:cubicBezTo>
                  <a:cubicBezTo>
                    <a:pt x="1393" y="10379"/>
                    <a:pt x="1416" y="10181"/>
                    <a:pt x="1416" y="9996"/>
                  </a:cubicBezTo>
                  <a:cubicBezTo>
                    <a:pt x="1416" y="9868"/>
                    <a:pt x="1416" y="9740"/>
                    <a:pt x="1358" y="9601"/>
                  </a:cubicBezTo>
                  <a:cubicBezTo>
                    <a:pt x="1335" y="9531"/>
                    <a:pt x="1335" y="9438"/>
                    <a:pt x="1335" y="9357"/>
                  </a:cubicBezTo>
                  <a:lnTo>
                    <a:pt x="1335" y="8777"/>
                  </a:lnTo>
                  <a:cubicBezTo>
                    <a:pt x="1335" y="8707"/>
                    <a:pt x="1347" y="8626"/>
                    <a:pt x="1312" y="8556"/>
                  </a:cubicBezTo>
                  <a:cubicBezTo>
                    <a:pt x="1242" y="8382"/>
                    <a:pt x="1265" y="8196"/>
                    <a:pt x="1265" y="8022"/>
                  </a:cubicBezTo>
                  <a:cubicBezTo>
                    <a:pt x="1265" y="7813"/>
                    <a:pt x="1265" y="7616"/>
                    <a:pt x="1184" y="7407"/>
                  </a:cubicBezTo>
                  <a:cubicBezTo>
                    <a:pt x="1161" y="7337"/>
                    <a:pt x="1161" y="7256"/>
                    <a:pt x="1161" y="7163"/>
                  </a:cubicBezTo>
                  <a:lnTo>
                    <a:pt x="1161" y="6675"/>
                  </a:lnTo>
                  <a:cubicBezTo>
                    <a:pt x="1161" y="6397"/>
                    <a:pt x="1184" y="6118"/>
                    <a:pt x="1080" y="5840"/>
                  </a:cubicBezTo>
                  <a:cubicBezTo>
                    <a:pt x="1056" y="5782"/>
                    <a:pt x="1068" y="5700"/>
                    <a:pt x="1068" y="5631"/>
                  </a:cubicBezTo>
                  <a:cubicBezTo>
                    <a:pt x="1068" y="5422"/>
                    <a:pt x="1068" y="5224"/>
                    <a:pt x="1022" y="5015"/>
                  </a:cubicBezTo>
                  <a:cubicBezTo>
                    <a:pt x="1010" y="4934"/>
                    <a:pt x="998" y="4830"/>
                    <a:pt x="998" y="4737"/>
                  </a:cubicBezTo>
                  <a:cubicBezTo>
                    <a:pt x="998" y="4528"/>
                    <a:pt x="1010" y="4296"/>
                    <a:pt x="929" y="4075"/>
                  </a:cubicBezTo>
                  <a:cubicBezTo>
                    <a:pt x="906" y="4017"/>
                    <a:pt x="906" y="3959"/>
                    <a:pt x="906" y="3889"/>
                  </a:cubicBezTo>
                  <a:lnTo>
                    <a:pt x="906" y="2589"/>
                  </a:lnTo>
                  <a:lnTo>
                    <a:pt x="906" y="2473"/>
                  </a:lnTo>
                  <a:cubicBezTo>
                    <a:pt x="929" y="2357"/>
                    <a:pt x="964" y="2299"/>
                    <a:pt x="1080" y="2299"/>
                  </a:cubicBezTo>
                  <a:cubicBezTo>
                    <a:pt x="1265" y="2287"/>
                    <a:pt x="1416" y="2206"/>
                    <a:pt x="1567" y="2113"/>
                  </a:cubicBezTo>
                  <a:cubicBezTo>
                    <a:pt x="1567" y="2043"/>
                    <a:pt x="1579" y="1974"/>
                    <a:pt x="1579" y="1892"/>
                  </a:cubicBezTo>
                  <a:cubicBezTo>
                    <a:pt x="1591" y="1625"/>
                    <a:pt x="1753" y="1475"/>
                    <a:pt x="2032" y="1463"/>
                  </a:cubicBezTo>
                  <a:cubicBezTo>
                    <a:pt x="2136" y="1463"/>
                    <a:pt x="2229" y="1486"/>
                    <a:pt x="2333" y="1428"/>
                  </a:cubicBezTo>
                  <a:cubicBezTo>
                    <a:pt x="2368" y="1300"/>
                    <a:pt x="2345" y="1173"/>
                    <a:pt x="2322" y="1057"/>
                  </a:cubicBezTo>
                  <a:cubicBezTo>
                    <a:pt x="2183" y="1045"/>
                    <a:pt x="1463" y="1022"/>
                    <a:pt x="1393" y="1057"/>
                  </a:cubicBezTo>
                  <a:cubicBezTo>
                    <a:pt x="1207" y="1138"/>
                    <a:pt x="1010" y="1126"/>
                    <a:pt x="824" y="1126"/>
                  </a:cubicBezTo>
                  <a:cubicBezTo>
                    <a:pt x="639" y="1126"/>
                    <a:pt x="522" y="1219"/>
                    <a:pt x="441" y="1393"/>
                  </a:cubicBezTo>
                  <a:cubicBezTo>
                    <a:pt x="395" y="1533"/>
                    <a:pt x="348" y="1695"/>
                    <a:pt x="348" y="1869"/>
                  </a:cubicBezTo>
                  <a:cubicBezTo>
                    <a:pt x="360" y="2473"/>
                    <a:pt x="348" y="3077"/>
                    <a:pt x="348" y="3680"/>
                  </a:cubicBezTo>
                  <a:cubicBezTo>
                    <a:pt x="348" y="3901"/>
                    <a:pt x="383" y="4133"/>
                    <a:pt x="290" y="4330"/>
                  </a:cubicBezTo>
                  <a:cubicBezTo>
                    <a:pt x="267" y="4354"/>
                    <a:pt x="267" y="4377"/>
                    <a:pt x="267" y="4388"/>
                  </a:cubicBezTo>
                  <a:cubicBezTo>
                    <a:pt x="267" y="4679"/>
                    <a:pt x="255" y="4969"/>
                    <a:pt x="290" y="5248"/>
                  </a:cubicBezTo>
                  <a:cubicBezTo>
                    <a:pt x="313" y="5607"/>
                    <a:pt x="372" y="5956"/>
                    <a:pt x="418" y="6304"/>
                  </a:cubicBezTo>
                  <a:cubicBezTo>
                    <a:pt x="430" y="6501"/>
                    <a:pt x="441" y="6699"/>
                    <a:pt x="441" y="6884"/>
                  </a:cubicBezTo>
                  <a:cubicBezTo>
                    <a:pt x="441" y="7140"/>
                    <a:pt x="464" y="7384"/>
                    <a:pt x="488" y="7616"/>
                  </a:cubicBezTo>
                  <a:cubicBezTo>
                    <a:pt x="546" y="8034"/>
                    <a:pt x="580" y="8440"/>
                    <a:pt x="615" y="8858"/>
                  </a:cubicBezTo>
                  <a:lnTo>
                    <a:pt x="662" y="9253"/>
                  </a:lnTo>
                  <a:cubicBezTo>
                    <a:pt x="720" y="9659"/>
                    <a:pt x="882" y="10042"/>
                    <a:pt x="882" y="10460"/>
                  </a:cubicBezTo>
                  <a:cubicBezTo>
                    <a:pt x="882" y="10472"/>
                    <a:pt x="882" y="10506"/>
                    <a:pt x="894" y="10518"/>
                  </a:cubicBezTo>
                  <a:cubicBezTo>
                    <a:pt x="998" y="10750"/>
                    <a:pt x="929" y="11029"/>
                    <a:pt x="1045" y="11261"/>
                  </a:cubicBezTo>
                  <a:cubicBezTo>
                    <a:pt x="1022" y="11447"/>
                    <a:pt x="1103" y="11586"/>
                    <a:pt x="1196" y="11760"/>
                  </a:cubicBezTo>
                  <a:cubicBezTo>
                    <a:pt x="1312" y="11795"/>
                    <a:pt x="1451" y="11807"/>
                    <a:pt x="1567" y="11853"/>
                  </a:cubicBezTo>
                  <a:cubicBezTo>
                    <a:pt x="1718" y="11911"/>
                    <a:pt x="1916" y="11900"/>
                    <a:pt x="2066" y="11934"/>
                  </a:cubicBezTo>
                  <a:cubicBezTo>
                    <a:pt x="2241" y="11981"/>
                    <a:pt x="2415" y="11981"/>
                    <a:pt x="2577" y="11992"/>
                  </a:cubicBezTo>
                  <a:cubicBezTo>
                    <a:pt x="2705" y="11992"/>
                    <a:pt x="2844" y="11992"/>
                    <a:pt x="2972" y="12039"/>
                  </a:cubicBezTo>
                  <a:cubicBezTo>
                    <a:pt x="3088" y="12074"/>
                    <a:pt x="3193" y="12085"/>
                    <a:pt x="3309" y="12085"/>
                  </a:cubicBezTo>
                  <a:lnTo>
                    <a:pt x="4655" y="12085"/>
                  </a:lnTo>
                  <a:cubicBezTo>
                    <a:pt x="4725" y="12085"/>
                    <a:pt x="4795" y="12097"/>
                    <a:pt x="4876" y="12074"/>
                  </a:cubicBezTo>
                  <a:cubicBezTo>
                    <a:pt x="5062" y="11981"/>
                    <a:pt x="5247" y="11992"/>
                    <a:pt x="5433" y="11992"/>
                  </a:cubicBezTo>
                  <a:cubicBezTo>
                    <a:pt x="5514" y="11992"/>
                    <a:pt x="5584" y="12016"/>
                    <a:pt x="5654" y="11981"/>
                  </a:cubicBezTo>
                  <a:cubicBezTo>
                    <a:pt x="5805" y="11911"/>
                    <a:pt x="5956" y="11923"/>
                    <a:pt x="6107" y="11923"/>
                  </a:cubicBezTo>
                  <a:cubicBezTo>
                    <a:pt x="6165" y="11923"/>
                    <a:pt x="6223" y="11923"/>
                    <a:pt x="6246" y="11911"/>
                  </a:cubicBezTo>
                  <a:cubicBezTo>
                    <a:pt x="6420" y="11818"/>
                    <a:pt x="6617" y="11842"/>
                    <a:pt x="6791" y="11842"/>
                  </a:cubicBezTo>
                  <a:cubicBezTo>
                    <a:pt x="7082" y="11842"/>
                    <a:pt x="7349" y="11842"/>
                    <a:pt x="7639" y="11818"/>
                  </a:cubicBezTo>
                  <a:cubicBezTo>
                    <a:pt x="7732" y="11818"/>
                    <a:pt x="7813" y="11818"/>
                    <a:pt x="7894" y="11795"/>
                  </a:cubicBezTo>
                  <a:cubicBezTo>
                    <a:pt x="8022" y="11737"/>
                    <a:pt x="8150" y="11737"/>
                    <a:pt x="8277" y="11737"/>
                  </a:cubicBezTo>
                  <a:cubicBezTo>
                    <a:pt x="8486" y="11737"/>
                    <a:pt x="8672" y="11644"/>
                    <a:pt x="8881" y="11586"/>
                  </a:cubicBezTo>
                  <a:cubicBezTo>
                    <a:pt x="8881" y="11447"/>
                    <a:pt x="8893" y="11296"/>
                    <a:pt x="8893" y="11157"/>
                  </a:cubicBezTo>
                  <a:cubicBezTo>
                    <a:pt x="8893" y="11029"/>
                    <a:pt x="8893" y="10890"/>
                    <a:pt x="8928" y="10762"/>
                  </a:cubicBezTo>
                  <a:cubicBezTo>
                    <a:pt x="8951" y="10623"/>
                    <a:pt x="8904" y="10483"/>
                    <a:pt x="8881" y="10344"/>
                  </a:cubicBezTo>
                  <a:cubicBezTo>
                    <a:pt x="8870" y="10286"/>
                    <a:pt x="8881" y="10228"/>
                    <a:pt x="8881" y="10158"/>
                  </a:cubicBezTo>
                  <a:lnTo>
                    <a:pt x="8881" y="9543"/>
                  </a:lnTo>
                  <a:cubicBezTo>
                    <a:pt x="8881" y="9473"/>
                    <a:pt x="8893" y="9404"/>
                    <a:pt x="8870" y="9322"/>
                  </a:cubicBezTo>
                  <a:cubicBezTo>
                    <a:pt x="8765" y="9079"/>
                    <a:pt x="8788" y="8823"/>
                    <a:pt x="8788" y="8568"/>
                  </a:cubicBezTo>
                  <a:cubicBezTo>
                    <a:pt x="8788" y="8324"/>
                    <a:pt x="8823" y="8080"/>
                    <a:pt x="8730" y="7848"/>
                  </a:cubicBezTo>
                  <a:cubicBezTo>
                    <a:pt x="8707" y="7790"/>
                    <a:pt x="8719" y="7697"/>
                    <a:pt x="8719" y="7627"/>
                  </a:cubicBezTo>
                  <a:lnTo>
                    <a:pt x="8719" y="7082"/>
                  </a:lnTo>
                  <a:cubicBezTo>
                    <a:pt x="8719" y="7001"/>
                    <a:pt x="8730" y="6931"/>
                    <a:pt x="8707" y="6861"/>
                  </a:cubicBezTo>
                  <a:cubicBezTo>
                    <a:pt x="8614" y="6652"/>
                    <a:pt x="8649" y="6455"/>
                    <a:pt x="8637" y="6246"/>
                  </a:cubicBezTo>
                  <a:cubicBezTo>
                    <a:pt x="8637" y="6014"/>
                    <a:pt x="8661" y="5782"/>
                    <a:pt x="8556" y="5549"/>
                  </a:cubicBezTo>
                  <a:cubicBezTo>
                    <a:pt x="8533" y="5480"/>
                    <a:pt x="8544" y="5398"/>
                    <a:pt x="8544" y="5306"/>
                  </a:cubicBezTo>
                  <a:lnTo>
                    <a:pt x="8544" y="4121"/>
                  </a:lnTo>
                  <a:cubicBezTo>
                    <a:pt x="8544" y="4017"/>
                    <a:pt x="8556" y="3912"/>
                    <a:pt x="8521" y="3808"/>
                  </a:cubicBezTo>
                  <a:cubicBezTo>
                    <a:pt x="8463" y="3634"/>
                    <a:pt x="8463" y="3460"/>
                    <a:pt x="8463" y="3286"/>
                  </a:cubicBezTo>
                  <a:cubicBezTo>
                    <a:pt x="8463" y="3204"/>
                    <a:pt x="8463" y="3135"/>
                    <a:pt x="8440" y="3042"/>
                  </a:cubicBezTo>
                  <a:cubicBezTo>
                    <a:pt x="8370" y="2577"/>
                    <a:pt x="8301" y="2113"/>
                    <a:pt x="8208" y="1649"/>
                  </a:cubicBezTo>
                  <a:cubicBezTo>
                    <a:pt x="8185" y="1521"/>
                    <a:pt x="8138" y="1393"/>
                    <a:pt x="8127" y="1254"/>
                  </a:cubicBezTo>
                  <a:cubicBezTo>
                    <a:pt x="8103" y="1080"/>
                    <a:pt x="8080" y="941"/>
                    <a:pt x="7987" y="813"/>
                  </a:cubicBezTo>
                  <a:cubicBezTo>
                    <a:pt x="7848" y="720"/>
                    <a:pt x="7697" y="697"/>
                    <a:pt x="7546" y="697"/>
                  </a:cubicBezTo>
                  <a:cubicBezTo>
                    <a:pt x="6966" y="697"/>
                    <a:pt x="6385" y="674"/>
                    <a:pt x="5805" y="674"/>
                  </a:cubicBezTo>
                  <a:cubicBezTo>
                    <a:pt x="5781" y="674"/>
                    <a:pt x="5770" y="697"/>
                    <a:pt x="5723" y="708"/>
                  </a:cubicBezTo>
                  <a:cubicBezTo>
                    <a:pt x="5712" y="848"/>
                    <a:pt x="5689" y="999"/>
                    <a:pt x="5758" y="1161"/>
                  </a:cubicBezTo>
                  <a:lnTo>
                    <a:pt x="6095" y="1161"/>
                  </a:lnTo>
                  <a:cubicBezTo>
                    <a:pt x="6281" y="1138"/>
                    <a:pt x="6455" y="1196"/>
                    <a:pt x="6594" y="1347"/>
                  </a:cubicBezTo>
                  <a:cubicBezTo>
                    <a:pt x="6617" y="1486"/>
                    <a:pt x="6629" y="1649"/>
                    <a:pt x="6641" y="1823"/>
                  </a:cubicBezTo>
                  <a:cubicBezTo>
                    <a:pt x="6733" y="1823"/>
                    <a:pt x="6803" y="1834"/>
                    <a:pt x="6873" y="1834"/>
                  </a:cubicBezTo>
                  <a:cubicBezTo>
                    <a:pt x="7058" y="1823"/>
                    <a:pt x="7233" y="1869"/>
                    <a:pt x="7407" y="1939"/>
                  </a:cubicBezTo>
                  <a:cubicBezTo>
                    <a:pt x="7500" y="1974"/>
                    <a:pt x="7546" y="2032"/>
                    <a:pt x="7558" y="2113"/>
                  </a:cubicBezTo>
                  <a:lnTo>
                    <a:pt x="7558" y="2229"/>
                  </a:lnTo>
                  <a:cubicBezTo>
                    <a:pt x="7558" y="2496"/>
                    <a:pt x="7523" y="2763"/>
                    <a:pt x="7627" y="3019"/>
                  </a:cubicBezTo>
                  <a:cubicBezTo>
                    <a:pt x="7651" y="3042"/>
                    <a:pt x="7627" y="3100"/>
                    <a:pt x="7627" y="3135"/>
                  </a:cubicBezTo>
                  <a:cubicBezTo>
                    <a:pt x="7627" y="3367"/>
                    <a:pt x="7616" y="3599"/>
                    <a:pt x="7697" y="3831"/>
                  </a:cubicBezTo>
                  <a:cubicBezTo>
                    <a:pt x="7720" y="3866"/>
                    <a:pt x="7697" y="3924"/>
                    <a:pt x="7720" y="3971"/>
                  </a:cubicBezTo>
                  <a:cubicBezTo>
                    <a:pt x="7720" y="4029"/>
                    <a:pt x="7720" y="4098"/>
                    <a:pt x="7743" y="4145"/>
                  </a:cubicBezTo>
                  <a:cubicBezTo>
                    <a:pt x="7825" y="4307"/>
                    <a:pt x="7836" y="4481"/>
                    <a:pt x="7801" y="4655"/>
                  </a:cubicBezTo>
                  <a:cubicBezTo>
                    <a:pt x="7778" y="4957"/>
                    <a:pt x="7906" y="5248"/>
                    <a:pt x="7906" y="5573"/>
                  </a:cubicBezTo>
                  <a:cubicBezTo>
                    <a:pt x="7976" y="5712"/>
                    <a:pt x="7999" y="5886"/>
                    <a:pt x="7976" y="6049"/>
                  </a:cubicBezTo>
                  <a:cubicBezTo>
                    <a:pt x="7976" y="6095"/>
                    <a:pt x="7976" y="6153"/>
                    <a:pt x="8010" y="6188"/>
                  </a:cubicBezTo>
                  <a:cubicBezTo>
                    <a:pt x="8068" y="6327"/>
                    <a:pt x="8068" y="6466"/>
                    <a:pt x="8068" y="6617"/>
                  </a:cubicBezTo>
                  <a:cubicBezTo>
                    <a:pt x="8068" y="6733"/>
                    <a:pt x="8034" y="6873"/>
                    <a:pt x="8080" y="6977"/>
                  </a:cubicBezTo>
                  <a:cubicBezTo>
                    <a:pt x="8173" y="7221"/>
                    <a:pt x="8138" y="7453"/>
                    <a:pt x="8150" y="7697"/>
                  </a:cubicBezTo>
                  <a:cubicBezTo>
                    <a:pt x="8150" y="7802"/>
                    <a:pt x="8127" y="7918"/>
                    <a:pt x="8173" y="8011"/>
                  </a:cubicBezTo>
                  <a:cubicBezTo>
                    <a:pt x="8289" y="8254"/>
                    <a:pt x="8243" y="8510"/>
                    <a:pt x="8243" y="8765"/>
                  </a:cubicBezTo>
                  <a:cubicBezTo>
                    <a:pt x="8243" y="8858"/>
                    <a:pt x="8231" y="8974"/>
                    <a:pt x="8254" y="9067"/>
                  </a:cubicBezTo>
                  <a:cubicBezTo>
                    <a:pt x="8324" y="9229"/>
                    <a:pt x="8301" y="9380"/>
                    <a:pt x="8289" y="9543"/>
                  </a:cubicBezTo>
                  <a:lnTo>
                    <a:pt x="8243" y="9938"/>
                  </a:lnTo>
                  <a:cubicBezTo>
                    <a:pt x="8312" y="10239"/>
                    <a:pt x="8301" y="10495"/>
                    <a:pt x="8289" y="10750"/>
                  </a:cubicBezTo>
                  <a:close/>
                  <a:moveTo>
                    <a:pt x="2682" y="581"/>
                  </a:moveTo>
                  <a:cubicBezTo>
                    <a:pt x="2612" y="906"/>
                    <a:pt x="2612" y="1451"/>
                    <a:pt x="2670" y="1707"/>
                  </a:cubicBezTo>
                  <a:cubicBezTo>
                    <a:pt x="2902" y="1707"/>
                    <a:pt x="3135" y="1753"/>
                    <a:pt x="3355" y="1672"/>
                  </a:cubicBezTo>
                  <a:cubicBezTo>
                    <a:pt x="3425" y="1637"/>
                    <a:pt x="3506" y="1637"/>
                    <a:pt x="3599" y="1637"/>
                  </a:cubicBezTo>
                  <a:cubicBezTo>
                    <a:pt x="3831" y="1602"/>
                    <a:pt x="4063" y="1602"/>
                    <a:pt x="4295" y="1533"/>
                  </a:cubicBezTo>
                  <a:cubicBezTo>
                    <a:pt x="4481" y="1475"/>
                    <a:pt x="4655" y="1475"/>
                    <a:pt x="4829" y="1463"/>
                  </a:cubicBezTo>
                  <a:cubicBezTo>
                    <a:pt x="5015" y="1463"/>
                    <a:pt x="5189" y="1486"/>
                    <a:pt x="5364" y="1451"/>
                  </a:cubicBezTo>
                  <a:cubicBezTo>
                    <a:pt x="5410" y="1347"/>
                    <a:pt x="5456" y="1254"/>
                    <a:pt x="5503" y="1173"/>
                  </a:cubicBezTo>
                  <a:cubicBezTo>
                    <a:pt x="5456" y="1045"/>
                    <a:pt x="5422" y="906"/>
                    <a:pt x="5480" y="755"/>
                  </a:cubicBezTo>
                  <a:cubicBezTo>
                    <a:pt x="5526" y="639"/>
                    <a:pt x="5514" y="488"/>
                    <a:pt x="5468" y="360"/>
                  </a:cubicBezTo>
                  <a:cubicBezTo>
                    <a:pt x="5422" y="348"/>
                    <a:pt x="5387" y="325"/>
                    <a:pt x="5352" y="325"/>
                  </a:cubicBezTo>
                  <a:cubicBezTo>
                    <a:pt x="5015" y="325"/>
                    <a:pt x="4702" y="348"/>
                    <a:pt x="4365" y="314"/>
                  </a:cubicBezTo>
                  <a:cubicBezTo>
                    <a:pt x="4028" y="290"/>
                    <a:pt x="3703" y="418"/>
                    <a:pt x="3367" y="372"/>
                  </a:cubicBezTo>
                  <a:cubicBezTo>
                    <a:pt x="3332" y="372"/>
                    <a:pt x="3309" y="406"/>
                    <a:pt x="3274" y="418"/>
                  </a:cubicBezTo>
                  <a:cubicBezTo>
                    <a:pt x="3239" y="430"/>
                    <a:pt x="3193" y="465"/>
                    <a:pt x="3135" y="476"/>
                  </a:cubicBezTo>
                  <a:cubicBezTo>
                    <a:pt x="3007" y="488"/>
                    <a:pt x="2856" y="534"/>
                    <a:pt x="2682" y="581"/>
                  </a:cubicBezTo>
                  <a:close/>
                  <a:moveTo>
                    <a:pt x="1916" y="2450"/>
                  </a:moveTo>
                  <a:cubicBezTo>
                    <a:pt x="2020" y="2461"/>
                    <a:pt x="2090" y="2461"/>
                    <a:pt x="2171" y="2461"/>
                  </a:cubicBezTo>
                  <a:lnTo>
                    <a:pt x="3135" y="2461"/>
                  </a:lnTo>
                  <a:cubicBezTo>
                    <a:pt x="3309" y="2461"/>
                    <a:pt x="3483" y="2485"/>
                    <a:pt x="3645" y="2403"/>
                  </a:cubicBezTo>
                  <a:cubicBezTo>
                    <a:pt x="3703" y="2380"/>
                    <a:pt x="3761" y="2380"/>
                    <a:pt x="3819" y="2392"/>
                  </a:cubicBezTo>
                  <a:cubicBezTo>
                    <a:pt x="4133" y="2438"/>
                    <a:pt x="4435" y="2276"/>
                    <a:pt x="4760" y="2287"/>
                  </a:cubicBezTo>
                  <a:cubicBezTo>
                    <a:pt x="4946" y="2206"/>
                    <a:pt x="5131" y="2229"/>
                    <a:pt x="5329" y="2218"/>
                  </a:cubicBezTo>
                  <a:cubicBezTo>
                    <a:pt x="5410" y="2218"/>
                    <a:pt x="5514" y="2218"/>
                    <a:pt x="5596" y="2171"/>
                  </a:cubicBezTo>
                  <a:cubicBezTo>
                    <a:pt x="5712" y="2136"/>
                    <a:pt x="5828" y="2113"/>
                    <a:pt x="5967" y="2113"/>
                  </a:cubicBezTo>
                  <a:cubicBezTo>
                    <a:pt x="6083" y="2113"/>
                    <a:pt x="6211" y="2136"/>
                    <a:pt x="6315" y="2090"/>
                  </a:cubicBezTo>
                  <a:cubicBezTo>
                    <a:pt x="6408" y="1927"/>
                    <a:pt x="6443" y="1776"/>
                    <a:pt x="6432" y="1614"/>
                  </a:cubicBezTo>
                  <a:cubicBezTo>
                    <a:pt x="6408" y="1521"/>
                    <a:pt x="6374" y="1475"/>
                    <a:pt x="6292" y="1475"/>
                  </a:cubicBezTo>
                  <a:lnTo>
                    <a:pt x="5816" y="1475"/>
                  </a:lnTo>
                  <a:cubicBezTo>
                    <a:pt x="5700" y="1730"/>
                    <a:pt x="5700" y="1730"/>
                    <a:pt x="5468" y="1730"/>
                  </a:cubicBezTo>
                  <a:lnTo>
                    <a:pt x="5189" y="1730"/>
                  </a:lnTo>
                  <a:cubicBezTo>
                    <a:pt x="4899" y="1742"/>
                    <a:pt x="4632" y="1683"/>
                    <a:pt x="4354" y="1800"/>
                  </a:cubicBezTo>
                  <a:cubicBezTo>
                    <a:pt x="4307" y="1811"/>
                    <a:pt x="4249" y="1800"/>
                    <a:pt x="4203" y="1811"/>
                  </a:cubicBezTo>
                  <a:cubicBezTo>
                    <a:pt x="4145" y="1811"/>
                    <a:pt x="4075" y="1823"/>
                    <a:pt x="4028" y="1846"/>
                  </a:cubicBezTo>
                  <a:cubicBezTo>
                    <a:pt x="3901" y="1904"/>
                    <a:pt x="3773" y="1904"/>
                    <a:pt x="3645" y="1904"/>
                  </a:cubicBezTo>
                  <a:cubicBezTo>
                    <a:pt x="3587" y="1904"/>
                    <a:pt x="3506" y="1904"/>
                    <a:pt x="3448" y="1916"/>
                  </a:cubicBezTo>
                  <a:cubicBezTo>
                    <a:pt x="3135" y="2032"/>
                    <a:pt x="2798" y="1962"/>
                    <a:pt x="2484" y="1974"/>
                  </a:cubicBezTo>
                  <a:cubicBezTo>
                    <a:pt x="2403" y="1974"/>
                    <a:pt x="2345" y="1927"/>
                    <a:pt x="2322" y="1858"/>
                  </a:cubicBezTo>
                  <a:cubicBezTo>
                    <a:pt x="2310" y="1811"/>
                    <a:pt x="2275" y="1765"/>
                    <a:pt x="2264" y="1742"/>
                  </a:cubicBezTo>
                  <a:cubicBezTo>
                    <a:pt x="2101" y="1695"/>
                    <a:pt x="1997" y="1742"/>
                    <a:pt x="1904" y="1858"/>
                  </a:cubicBezTo>
                  <a:cubicBezTo>
                    <a:pt x="1881" y="2032"/>
                    <a:pt x="1869" y="2218"/>
                    <a:pt x="1916" y="2450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005750" y="3695225"/>
              <a:ext cx="44725" cy="62725"/>
            </a:xfrm>
            <a:custGeom>
              <a:avLst/>
              <a:gdLst/>
              <a:ahLst/>
              <a:cxnLst/>
              <a:rect l="l" t="t" r="r" b="b"/>
              <a:pathLst>
                <a:path w="1789" h="2509" extrusionOk="0">
                  <a:moveTo>
                    <a:pt x="24" y="930"/>
                  </a:moveTo>
                  <a:lnTo>
                    <a:pt x="24" y="465"/>
                  </a:lnTo>
                  <a:cubicBezTo>
                    <a:pt x="24" y="361"/>
                    <a:pt x="47" y="291"/>
                    <a:pt x="105" y="198"/>
                  </a:cubicBezTo>
                  <a:cubicBezTo>
                    <a:pt x="163" y="129"/>
                    <a:pt x="221" y="82"/>
                    <a:pt x="314" y="82"/>
                  </a:cubicBezTo>
                  <a:cubicBezTo>
                    <a:pt x="442" y="82"/>
                    <a:pt x="570" y="47"/>
                    <a:pt x="697" y="24"/>
                  </a:cubicBezTo>
                  <a:cubicBezTo>
                    <a:pt x="964" y="1"/>
                    <a:pt x="1220" y="13"/>
                    <a:pt x="1498" y="13"/>
                  </a:cubicBezTo>
                  <a:cubicBezTo>
                    <a:pt x="1591" y="13"/>
                    <a:pt x="1614" y="82"/>
                    <a:pt x="1626" y="163"/>
                  </a:cubicBezTo>
                  <a:cubicBezTo>
                    <a:pt x="1626" y="233"/>
                    <a:pt x="1649" y="303"/>
                    <a:pt x="1649" y="372"/>
                  </a:cubicBezTo>
                  <a:lnTo>
                    <a:pt x="1649" y="1115"/>
                  </a:lnTo>
                  <a:cubicBezTo>
                    <a:pt x="1649" y="1185"/>
                    <a:pt x="1626" y="1266"/>
                    <a:pt x="1673" y="1336"/>
                  </a:cubicBezTo>
                  <a:cubicBezTo>
                    <a:pt x="1789" y="1557"/>
                    <a:pt x="1731" y="1766"/>
                    <a:pt x="1742" y="1998"/>
                  </a:cubicBezTo>
                  <a:cubicBezTo>
                    <a:pt x="1742" y="2091"/>
                    <a:pt x="1719" y="2160"/>
                    <a:pt x="1649" y="2207"/>
                  </a:cubicBezTo>
                  <a:cubicBezTo>
                    <a:pt x="1487" y="2311"/>
                    <a:pt x="1324" y="2427"/>
                    <a:pt x="1127" y="2392"/>
                  </a:cubicBezTo>
                  <a:cubicBezTo>
                    <a:pt x="1080" y="2392"/>
                    <a:pt x="1034" y="2392"/>
                    <a:pt x="1011" y="2404"/>
                  </a:cubicBezTo>
                  <a:cubicBezTo>
                    <a:pt x="813" y="2509"/>
                    <a:pt x="628" y="2462"/>
                    <a:pt x="442" y="2462"/>
                  </a:cubicBezTo>
                  <a:cubicBezTo>
                    <a:pt x="291" y="2462"/>
                    <a:pt x="268" y="2427"/>
                    <a:pt x="221" y="2265"/>
                  </a:cubicBezTo>
                  <a:cubicBezTo>
                    <a:pt x="163" y="2079"/>
                    <a:pt x="152" y="1858"/>
                    <a:pt x="105" y="1673"/>
                  </a:cubicBezTo>
                  <a:cubicBezTo>
                    <a:pt x="59" y="1475"/>
                    <a:pt x="47" y="1301"/>
                    <a:pt x="47" y="1127"/>
                  </a:cubicBezTo>
                  <a:cubicBezTo>
                    <a:pt x="1" y="1069"/>
                    <a:pt x="1" y="999"/>
                    <a:pt x="24" y="930"/>
                  </a:cubicBezTo>
                  <a:cubicBezTo>
                    <a:pt x="1" y="930"/>
                    <a:pt x="24" y="930"/>
                    <a:pt x="24" y="930"/>
                  </a:cubicBezTo>
                  <a:close/>
                  <a:moveTo>
                    <a:pt x="1371" y="303"/>
                  </a:moveTo>
                  <a:cubicBezTo>
                    <a:pt x="988" y="198"/>
                    <a:pt x="663" y="338"/>
                    <a:pt x="326" y="361"/>
                  </a:cubicBezTo>
                  <a:cubicBezTo>
                    <a:pt x="291" y="535"/>
                    <a:pt x="279" y="1324"/>
                    <a:pt x="303" y="1440"/>
                  </a:cubicBezTo>
                  <a:cubicBezTo>
                    <a:pt x="303" y="1452"/>
                    <a:pt x="326" y="1475"/>
                    <a:pt x="326" y="1487"/>
                  </a:cubicBezTo>
                  <a:cubicBezTo>
                    <a:pt x="384" y="1603"/>
                    <a:pt x="395" y="1731"/>
                    <a:pt x="384" y="1858"/>
                  </a:cubicBezTo>
                  <a:cubicBezTo>
                    <a:pt x="384" y="1986"/>
                    <a:pt x="407" y="2091"/>
                    <a:pt x="512" y="2207"/>
                  </a:cubicBezTo>
                  <a:cubicBezTo>
                    <a:pt x="593" y="2183"/>
                    <a:pt x="697" y="2172"/>
                    <a:pt x="802" y="2160"/>
                  </a:cubicBezTo>
                  <a:cubicBezTo>
                    <a:pt x="871" y="2149"/>
                    <a:pt x="941" y="2114"/>
                    <a:pt x="999" y="2114"/>
                  </a:cubicBezTo>
                  <a:cubicBezTo>
                    <a:pt x="1162" y="2114"/>
                    <a:pt x="1289" y="2056"/>
                    <a:pt x="1429" y="1940"/>
                  </a:cubicBezTo>
                  <a:cubicBezTo>
                    <a:pt x="1429" y="1812"/>
                    <a:pt x="1452" y="1673"/>
                    <a:pt x="1405" y="1545"/>
                  </a:cubicBezTo>
                  <a:cubicBezTo>
                    <a:pt x="1347" y="1394"/>
                    <a:pt x="1347" y="1231"/>
                    <a:pt x="1347" y="1069"/>
                  </a:cubicBezTo>
                  <a:cubicBezTo>
                    <a:pt x="1371" y="825"/>
                    <a:pt x="1371" y="581"/>
                    <a:pt x="1371" y="303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028975" y="3841800"/>
              <a:ext cx="104500" cy="10775"/>
            </a:xfrm>
            <a:custGeom>
              <a:avLst/>
              <a:gdLst/>
              <a:ahLst/>
              <a:cxnLst/>
              <a:rect l="l" t="t" r="r" b="b"/>
              <a:pathLst>
                <a:path w="4180" h="431" extrusionOk="0">
                  <a:moveTo>
                    <a:pt x="4157" y="1"/>
                  </a:moveTo>
                  <a:cubicBezTo>
                    <a:pt x="4180" y="128"/>
                    <a:pt x="4110" y="186"/>
                    <a:pt x="4029" y="221"/>
                  </a:cubicBezTo>
                  <a:cubicBezTo>
                    <a:pt x="3936" y="233"/>
                    <a:pt x="3832" y="233"/>
                    <a:pt x="3750" y="233"/>
                  </a:cubicBezTo>
                  <a:cubicBezTo>
                    <a:pt x="3576" y="233"/>
                    <a:pt x="3402" y="233"/>
                    <a:pt x="3228" y="291"/>
                  </a:cubicBezTo>
                  <a:cubicBezTo>
                    <a:pt x="3123" y="314"/>
                    <a:pt x="3019" y="314"/>
                    <a:pt x="2926" y="314"/>
                  </a:cubicBezTo>
                  <a:lnTo>
                    <a:pt x="2067" y="314"/>
                  </a:lnTo>
                  <a:cubicBezTo>
                    <a:pt x="1916" y="314"/>
                    <a:pt x="1765" y="337"/>
                    <a:pt x="1614" y="372"/>
                  </a:cubicBezTo>
                  <a:cubicBezTo>
                    <a:pt x="1394" y="430"/>
                    <a:pt x="1161" y="430"/>
                    <a:pt x="964" y="302"/>
                  </a:cubicBezTo>
                  <a:cubicBezTo>
                    <a:pt x="813" y="198"/>
                    <a:pt x="662" y="198"/>
                    <a:pt x="500" y="279"/>
                  </a:cubicBezTo>
                  <a:cubicBezTo>
                    <a:pt x="372" y="337"/>
                    <a:pt x="233" y="337"/>
                    <a:pt x="105" y="291"/>
                  </a:cubicBezTo>
                  <a:cubicBezTo>
                    <a:pt x="70" y="279"/>
                    <a:pt x="47" y="244"/>
                    <a:pt x="1" y="221"/>
                  </a:cubicBezTo>
                  <a:cubicBezTo>
                    <a:pt x="35" y="186"/>
                    <a:pt x="47" y="140"/>
                    <a:pt x="59" y="140"/>
                  </a:cubicBezTo>
                  <a:cubicBezTo>
                    <a:pt x="268" y="105"/>
                    <a:pt x="453" y="59"/>
                    <a:pt x="651" y="24"/>
                  </a:cubicBezTo>
                  <a:cubicBezTo>
                    <a:pt x="802" y="12"/>
                    <a:pt x="941" y="24"/>
                    <a:pt x="1080" y="105"/>
                  </a:cubicBezTo>
                  <a:cubicBezTo>
                    <a:pt x="1254" y="198"/>
                    <a:pt x="1428" y="221"/>
                    <a:pt x="1603" y="128"/>
                  </a:cubicBezTo>
                  <a:cubicBezTo>
                    <a:pt x="1684" y="105"/>
                    <a:pt x="1777" y="82"/>
                    <a:pt x="1870" y="82"/>
                  </a:cubicBezTo>
                  <a:cubicBezTo>
                    <a:pt x="2160" y="82"/>
                    <a:pt x="2438" y="82"/>
                    <a:pt x="2729" y="70"/>
                  </a:cubicBezTo>
                  <a:cubicBezTo>
                    <a:pt x="2938" y="70"/>
                    <a:pt x="3135" y="82"/>
                    <a:pt x="3344" y="12"/>
                  </a:cubicBezTo>
                  <a:cubicBezTo>
                    <a:pt x="3402" y="1"/>
                    <a:pt x="3460" y="1"/>
                    <a:pt x="3530" y="1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025775" y="3805825"/>
              <a:ext cx="108300" cy="13950"/>
            </a:xfrm>
            <a:custGeom>
              <a:avLst/>
              <a:gdLst/>
              <a:ahLst/>
              <a:cxnLst/>
              <a:rect l="l" t="t" r="r" b="b"/>
              <a:pathLst>
                <a:path w="4332" h="558" extrusionOk="0">
                  <a:moveTo>
                    <a:pt x="1429" y="267"/>
                  </a:moveTo>
                  <a:lnTo>
                    <a:pt x="1928" y="267"/>
                  </a:lnTo>
                  <a:cubicBezTo>
                    <a:pt x="2067" y="267"/>
                    <a:pt x="2195" y="244"/>
                    <a:pt x="2323" y="221"/>
                  </a:cubicBezTo>
                  <a:cubicBezTo>
                    <a:pt x="2474" y="174"/>
                    <a:pt x="2625" y="163"/>
                    <a:pt x="2775" y="174"/>
                  </a:cubicBezTo>
                  <a:cubicBezTo>
                    <a:pt x="3054" y="174"/>
                    <a:pt x="3298" y="105"/>
                    <a:pt x="3553" y="58"/>
                  </a:cubicBezTo>
                  <a:cubicBezTo>
                    <a:pt x="3762" y="12"/>
                    <a:pt x="3983" y="12"/>
                    <a:pt x="4192" y="0"/>
                  </a:cubicBezTo>
                  <a:cubicBezTo>
                    <a:pt x="4227" y="0"/>
                    <a:pt x="4273" y="12"/>
                    <a:pt x="4285" y="35"/>
                  </a:cubicBezTo>
                  <a:cubicBezTo>
                    <a:pt x="4308" y="58"/>
                    <a:pt x="4331" y="105"/>
                    <a:pt x="4331" y="128"/>
                  </a:cubicBezTo>
                  <a:cubicBezTo>
                    <a:pt x="4331" y="163"/>
                    <a:pt x="4296" y="186"/>
                    <a:pt x="4273" y="186"/>
                  </a:cubicBezTo>
                  <a:cubicBezTo>
                    <a:pt x="4192" y="209"/>
                    <a:pt x="4122" y="221"/>
                    <a:pt x="4052" y="209"/>
                  </a:cubicBezTo>
                  <a:cubicBezTo>
                    <a:pt x="3809" y="163"/>
                    <a:pt x="3576" y="221"/>
                    <a:pt x="3356" y="302"/>
                  </a:cubicBezTo>
                  <a:cubicBezTo>
                    <a:pt x="3147" y="383"/>
                    <a:pt x="2961" y="395"/>
                    <a:pt x="2764" y="383"/>
                  </a:cubicBezTo>
                  <a:cubicBezTo>
                    <a:pt x="2590" y="383"/>
                    <a:pt x="2416" y="348"/>
                    <a:pt x="2253" y="441"/>
                  </a:cubicBezTo>
                  <a:cubicBezTo>
                    <a:pt x="2195" y="464"/>
                    <a:pt x="2137" y="453"/>
                    <a:pt x="2079" y="453"/>
                  </a:cubicBezTo>
                  <a:lnTo>
                    <a:pt x="1220" y="453"/>
                  </a:lnTo>
                  <a:cubicBezTo>
                    <a:pt x="1022" y="453"/>
                    <a:pt x="813" y="453"/>
                    <a:pt x="616" y="511"/>
                  </a:cubicBezTo>
                  <a:cubicBezTo>
                    <a:pt x="477" y="557"/>
                    <a:pt x="337" y="534"/>
                    <a:pt x="187" y="534"/>
                  </a:cubicBezTo>
                  <a:cubicBezTo>
                    <a:pt x="152" y="534"/>
                    <a:pt x="94" y="511"/>
                    <a:pt x="47" y="476"/>
                  </a:cubicBezTo>
                  <a:cubicBezTo>
                    <a:pt x="1" y="453"/>
                    <a:pt x="12" y="360"/>
                    <a:pt x="59" y="348"/>
                  </a:cubicBezTo>
                  <a:cubicBezTo>
                    <a:pt x="94" y="337"/>
                    <a:pt x="117" y="325"/>
                    <a:pt x="152" y="325"/>
                  </a:cubicBezTo>
                  <a:cubicBezTo>
                    <a:pt x="581" y="348"/>
                    <a:pt x="1022" y="209"/>
                    <a:pt x="1429" y="267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3020275" y="3776800"/>
              <a:ext cx="113800" cy="15675"/>
            </a:xfrm>
            <a:custGeom>
              <a:avLst/>
              <a:gdLst/>
              <a:ahLst/>
              <a:cxnLst/>
              <a:rect l="l" t="t" r="r" b="b"/>
              <a:pathLst>
                <a:path w="4552" h="627" extrusionOk="0">
                  <a:moveTo>
                    <a:pt x="4551" y="174"/>
                  </a:moveTo>
                  <a:cubicBezTo>
                    <a:pt x="4400" y="279"/>
                    <a:pt x="4284" y="302"/>
                    <a:pt x="4156" y="209"/>
                  </a:cubicBezTo>
                  <a:cubicBezTo>
                    <a:pt x="4063" y="128"/>
                    <a:pt x="3947" y="128"/>
                    <a:pt x="3866" y="174"/>
                  </a:cubicBezTo>
                  <a:cubicBezTo>
                    <a:pt x="3657" y="290"/>
                    <a:pt x="3460" y="290"/>
                    <a:pt x="3239" y="279"/>
                  </a:cubicBezTo>
                  <a:cubicBezTo>
                    <a:pt x="2926" y="267"/>
                    <a:pt x="2636" y="337"/>
                    <a:pt x="2345" y="406"/>
                  </a:cubicBezTo>
                  <a:cubicBezTo>
                    <a:pt x="2229" y="441"/>
                    <a:pt x="2090" y="453"/>
                    <a:pt x="1974" y="453"/>
                  </a:cubicBezTo>
                  <a:cubicBezTo>
                    <a:pt x="1626" y="453"/>
                    <a:pt x="1277" y="453"/>
                    <a:pt x="929" y="441"/>
                  </a:cubicBezTo>
                  <a:cubicBezTo>
                    <a:pt x="778" y="441"/>
                    <a:pt x="616" y="418"/>
                    <a:pt x="465" y="534"/>
                  </a:cubicBezTo>
                  <a:cubicBezTo>
                    <a:pt x="349" y="627"/>
                    <a:pt x="198" y="627"/>
                    <a:pt x="58" y="581"/>
                  </a:cubicBezTo>
                  <a:cubicBezTo>
                    <a:pt x="35" y="581"/>
                    <a:pt x="23" y="534"/>
                    <a:pt x="0" y="523"/>
                  </a:cubicBezTo>
                  <a:cubicBezTo>
                    <a:pt x="0" y="499"/>
                    <a:pt x="23" y="464"/>
                    <a:pt x="47" y="453"/>
                  </a:cubicBezTo>
                  <a:cubicBezTo>
                    <a:pt x="82" y="441"/>
                    <a:pt x="105" y="418"/>
                    <a:pt x="140" y="418"/>
                  </a:cubicBezTo>
                  <a:cubicBezTo>
                    <a:pt x="267" y="418"/>
                    <a:pt x="395" y="395"/>
                    <a:pt x="511" y="302"/>
                  </a:cubicBezTo>
                  <a:cubicBezTo>
                    <a:pt x="557" y="279"/>
                    <a:pt x="627" y="267"/>
                    <a:pt x="685" y="267"/>
                  </a:cubicBezTo>
                  <a:cubicBezTo>
                    <a:pt x="1022" y="244"/>
                    <a:pt x="1359" y="232"/>
                    <a:pt x="1707" y="232"/>
                  </a:cubicBezTo>
                  <a:cubicBezTo>
                    <a:pt x="2009" y="232"/>
                    <a:pt x="2299" y="232"/>
                    <a:pt x="2577" y="151"/>
                  </a:cubicBezTo>
                  <a:cubicBezTo>
                    <a:pt x="2868" y="58"/>
                    <a:pt x="3158" y="70"/>
                    <a:pt x="3448" y="70"/>
                  </a:cubicBezTo>
                  <a:cubicBezTo>
                    <a:pt x="3588" y="70"/>
                    <a:pt x="3715" y="70"/>
                    <a:pt x="3866" y="47"/>
                  </a:cubicBezTo>
                  <a:cubicBezTo>
                    <a:pt x="4087" y="0"/>
                    <a:pt x="4296" y="35"/>
                    <a:pt x="4551" y="174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060025" y="3695825"/>
              <a:ext cx="58650" cy="12200"/>
            </a:xfrm>
            <a:custGeom>
              <a:avLst/>
              <a:gdLst/>
              <a:ahLst/>
              <a:cxnLst/>
              <a:rect l="l" t="t" r="r" b="b"/>
              <a:pathLst>
                <a:path w="2346" h="488" extrusionOk="0">
                  <a:moveTo>
                    <a:pt x="929" y="395"/>
                  </a:moveTo>
                  <a:cubicBezTo>
                    <a:pt x="767" y="395"/>
                    <a:pt x="697" y="360"/>
                    <a:pt x="651" y="267"/>
                  </a:cubicBezTo>
                  <a:cubicBezTo>
                    <a:pt x="604" y="174"/>
                    <a:pt x="523" y="174"/>
                    <a:pt x="442" y="232"/>
                  </a:cubicBezTo>
                  <a:cubicBezTo>
                    <a:pt x="384" y="279"/>
                    <a:pt x="361" y="348"/>
                    <a:pt x="303" y="395"/>
                  </a:cubicBezTo>
                  <a:cubicBezTo>
                    <a:pt x="256" y="430"/>
                    <a:pt x="198" y="453"/>
                    <a:pt x="140" y="465"/>
                  </a:cubicBezTo>
                  <a:cubicBezTo>
                    <a:pt x="82" y="488"/>
                    <a:pt x="12" y="430"/>
                    <a:pt x="12" y="360"/>
                  </a:cubicBezTo>
                  <a:cubicBezTo>
                    <a:pt x="1" y="302"/>
                    <a:pt x="12" y="221"/>
                    <a:pt x="70" y="209"/>
                  </a:cubicBezTo>
                  <a:cubicBezTo>
                    <a:pt x="186" y="186"/>
                    <a:pt x="268" y="116"/>
                    <a:pt x="361" y="70"/>
                  </a:cubicBezTo>
                  <a:cubicBezTo>
                    <a:pt x="500" y="0"/>
                    <a:pt x="662" y="0"/>
                    <a:pt x="790" y="105"/>
                  </a:cubicBezTo>
                  <a:cubicBezTo>
                    <a:pt x="883" y="163"/>
                    <a:pt x="964" y="197"/>
                    <a:pt x="1080" y="151"/>
                  </a:cubicBezTo>
                  <a:cubicBezTo>
                    <a:pt x="1196" y="105"/>
                    <a:pt x="1313" y="116"/>
                    <a:pt x="1429" y="58"/>
                  </a:cubicBezTo>
                  <a:cubicBezTo>
                    <a:pt x="1510" y="12"/>
                    <a:pt x="1603" y="35"/>
                    <a:pt x="1707" y="35"/>
                  </a:cubicBezTo>
                  <a:cubicBezTo>
                    <a:pt x="1870" y="35"/>
                    <a:pt x="2009" y="35"/>
                    <a:pt x="2172" y="47"/>
                  </a:cubicBezTo>
                  <a:cubicBezTo>
                    <a:pt x="2276" y="47"/>
                    <a:pt x="2346" y="93"/>
                    <a:pt x="2334" y="151"/>
                  </a:cubicBezTo>
                  <a:cubicBezTo>
                    <a:pt x="2323" y="232"/>
                    <a:pt x="2241" y="221"/>
                    <a:pt x="2183" y="221"/>
                  </a:cubicBezTo>
                  <a:cubicBezTo>
                    <a:pt x="2067" y="221"/>
                    <a:pt x="1951" y="232"/>
                    <a:pt x="1858" y="221"/>
                  </a:cubicBezTo>
                  <a:cubicBezTo>
                    <a:pt x="1603" y="209"/>
                    <a:pt x="1371" y="267"/>
                    <a:pt x="1138" y="348"/>
                  </a:cubicBezTo>
                  <a:cubicBezTo>
                    <a:pt x="1057" y="372"/>
                    <a:pt x="953" y="383"/>
                    <a:pt x="929" y="395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064675" y="3720200"/>
              <a:ext cx="56900" cy="13075"/>
            </a:xfrm>
            <a:custGeom>
              <a:avLst/>
              <a:gdLst/>
              <a:ahLst/>
              <a:cxnLst/>
              <a:rect l="l" t="t" r="r" b="b"/>
              <a:pathLst>
                <a:path w="2276" h="523" extrusionOk="0">
                  <a:moveTo>
                    <a:pt x="0" y="395"/>
                  </a:moveTo>
                  <a:cubicBezTo>
                    <a:pt x="59" y="209"/>
                    <a:pt x="59" y="209"/>
                    <a:pt x="175" y="93"/>
                  </a:cubicBezTo>
                  <a:cubicBezTo>
                    <a:pt x="198" y="128"/>
                    <a:pt x="244" y="174"/>
                    <a:pt x="291" y="232"/>
                  </a:cubicBezTo>
                  <a:cubicBezTo>
                    <a:pt x="418" y="267"/>
                    <a:pt x="581" y="337"/>
                    <a:pt x="743" y="325"/>
                  </a:cubicBezTo>
                  <a:cubicBezTo>
                    <a:pt x="894" y="302"/>
                    <a:pt x="1057" y="279"/>
                    <a:pt x="1208" y="186"/>
                  </a:cubicBezTo>
                  <a:cubicBezTo>
                    <a:pt x="1289" y="128"/>
                    <a:pt x="1382" y="93"/>
                    <a:pt x="1463" y="47"/>
                  </a:cubicBezTo>
                  <a:cubicBezTo>
                    <a:pt x="1533" y="0"/>
                    <a:pt x="1626" y="0"/>
                    <a:pt x="1695" y="58"/>
                  </a:cubicBezTo>
                  <a:cubicBezTo>
                    <a:pt x="1823" y="174"/>
                    <a:pt x="1974" y="163"/>
                    <a:pt x="2137" y="128"/>
                  </a:cubicBezTo>
                  <a:cubicBezTo>
                    <a:pt x="2160" y="116"/>
                    <a:pt x="2206" y="128"/>
                    <a:pt x="2276" y="151"/>
                  </a:cubicBezTo>
                  <a:cubicBezTo>
                    <a:pt x="2229" y="209"/>
                    <a:pt x="2218" y="232"/>
                    <a:pt x="2195" y="244"/>
                  </a:cubicBezTo>
                  <a:cubicBezTo>
                    <a:pt x="2055" y="360"/>
                    <a:pt x="1904" y="383"/>
                    <a:pt x="1730" y="360"/>
                  </a:cubicBezTo>
                  <a:cubicBezTo>
                    <a:pt x="1672" y="360"/>
                    <a:pt x="1614" y="337"/>
                    <a:pt x="1579" y="279"/>
                  </a:cubicBezTo>
                  <a:cubicBezTo>
                    <a:pt x="1568" y="244"/>
                    <a:pt x="1533" y="209"/>
                    <a:pt x="1510" y="174"/>
                  </a:cubicBezTo>
                  <a:cubicBezTo>
                    <a:pt x="1440" y="209"/>
                    <a:pt x="1359" y="232"/>
                    <a:pt x="1301" y="279"/>
                  </a:cubicBezTo>
                  <a:cubicBezTo>
                    <a:pt x="1173" y="395"/>
                    <a:pt x="999" y="418"/>
                    <a:pt x="836" y="500"/>
                  </a:cubicBezTo>
                  <a:cubicBezTo>
                    <a:pt x="778" y="523"/>
                    <a:pt x="685" y="523"/>
                    <a:pt x="639" y="500"/>
                  </a:cubicBezTo>
                  <a:cubicBezTo>
                    <a:pt x="511" y="407"/>
                    <a:pt x="360" y="418"/>
                    <a:pt x="221" y="441"/>
                  </a:cubicBezTo>
                  <a:cubicBezTo>
                    <a:pt x="163" y="407"/>
                    <a:pt x="82" y="395"/>
                    <a:pt x="0" y="395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060600" y="3742250"/>
              <a:ext cx="43850" cy="10175"/>
            </a:xfrm>
            <a:custGeom>
              <a:avLst/>
              <a:gdLst/>
              <a:ahLst/>
              <a:cxnLst/>
              <a:rect l="l" t="t" r="r" b="b"/>
              <a:pathLst>
                <a:path w="1754" h="407" extrusionOk="0">
                  <a:moveTo>
                    <a:pt x="59" y="407"/>
                  </a:moveTo>
                  <a:cubicBezTo>
                    <a:pt x="1" y="302"/>
                    <a:pt x="47" y="233"/>
                    <a:pt x="105" y="221"/>
                  </a:cubicBezTo>
                  <a:cubicBezTo>
                    <a:pt x="372" y="152"/>
                    <a:pt x="628" y="1"/>
                    <a:pt x="918" y="24"/>
                  </a:cubicBezTo>
                  <a:cubicBezTo>
                    <a:pt x="1197" y="35"/>
                    <a:pt x="1487" y="35"/>
                    <a:pt x="1754" y="35"/>
                  </a:cubicBezTo>
                  <a:cubicBezTo>
                    <a:pt x="1754" y="117"/>
                    <a:pt x="1696" y="117"/>
                    <a:pt x="1649" y="140"/>
                  </a:cubicBezTo>
                  <a:cubicBezTo>
                    <a:pt x="1522" y="163"/>
                    <a:pt x="1382" y="210"/>
                    <a:pt x="1232" y="210"/>
                  </a:cubicBezTo>
                  <a:cubicBezTo>
                    <a:pt x="918" y="210"/>
                    <a:pt x="616" y="221"/>
                    <a:pt x="326" y="349"/>
                  </a:cubicBezTo>
                  <a:cubicBezTo>
                    <a:pt x="268" y="395"/>
                    <a:pt x="163" y="395"/>
                    <a:pt x="59" y="407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115750" y="3743425"/>
              <a:ext cx="4100" cy="4075"/>
            </a:xfrm>
            <a:custGeom>
              <a:avLst/>
              <a:gdLst/>
              <a:ahLst/>
              <a:cxnLst/>
              <a:rect l="l" t="t" r="r" b="b"/>
              <a:pathLst>
                <a:path w="164" h="163" extrusionOk="0">
                  <a:moveTo>
                    <a:pt x="47" y="0"/>
                  </a:moveTo>
                  <a:cubicBezTo>
                    <a:pt x="59" y="0"/>
                    <a:pt x="94" y="12"/>
                    <a:pt x="94" y="12"/>
                  </a:cubicBezTo>
                  <a:cubicBezTo>
                    <a:pt x="117" y="58"/>
                    <a:pt x="163" y="93"/>
                    <a:pt x="117" y="139"/>
                  </a:cubicBezTo>
                  <a:cubicBezTo>
                    <a:pt x="117" y="139"/>
                    <a:pt x="105" y="163"/>
                    <a:pt x="94" y="163"/>
                  </a:cubicBezTo>
                  <a:cubicBezTo>
                    <a:pt x="36" y="139"/>
                    <a:pt x="1" y="105"/>
                    <a:pt x="1" y="58"/>
                  </a:cubicBezTo>
                  <a:cubicBezTo>
                    <a:pt x="36" y="46"/>
                    <a:pt x="47" y="12"/>
                    <a:pt x="47" y="0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33;p2"/>
          <p:cNvGrpSpPr/>
          <p:nvPr/>
        </p:nvGrpSpPr>
        <p:grpSpPr>
          <a:xfrm rot="-2084963">
            <a:off x="6461954" y="-103695"/>
            <a:ext cx="1670611" cy="1197127"/>
            <a:chOff x="692625" y="2569725"/>
            <a:chExt cx="463800" cy="332350"/>
          </a:xfrm>
        </p:grpSpPr>
        <p:sp>
          <p:nvSpPr>
            <p:cNvPr id="34" name="Google Shape;34;p2"/>
            <p:cNvSpPr/>
            <p:nvPr/>
          </p:nvSpPr>
          <p:spPr>
            <a:xfrm>
              <a:off x="692625" y="2569725"/>
              <a:ext cx="463800" cy="332350"/>
            </a:xfrm>
            <a:custGeom>
              <a:avLst/>
              <a:gdLst/>
              <a:ahLst/>
              <a:cxnLst/>
              <a:rect l="l" t="t" r="r" b="b"/>
              <a:pathLst>
                <a:path w="18552" h="13294" extrusionOk="0">
                  <a:moveTo>
                    <a:pt x="15080" y="10669"/>
                  </a:moveTo>
                  <a:cubicBezTo>
                    <a:pt x="15313" y="10484"/>
                    <a:pt x="15533" y="10298"/>
                    <a:pt x="15754" y="10100"/>
                  </a:cubicBezTo>
                  <a:cubicBezTo>
                    <a:pt x="15998" y="10042"/>
                    <a:pt x="16207" y="9915"/>
                    <a:pt x="16462" y="9857"/>
                  </a:cubicBezTo>
                  <a:cubicBezTo>
                    <a:pt x="16648" y="9810"/>
                    <a:pt x="16868" y="9833"/>
                    <a:pt x="17066" y="9857"/>
                  </a:cubicBezTo>
                  <a:cubicBezTo>
                    <a:pt x="17309" y="9892"/>
                    <a:pt x="17518" y="10031"/>
                    <a:pt x="17716" y="10182"/>
                  </a:cubicBezTo>
                  <a:cubicBezTo>
                    <a:pt x="17797" y="10217"/>
                    <a:pt x="17855" y="10275"/>
                    <a:pt x="17913" y="10333"/>
                  </a:cubicBezTo>
                  <a:cubicBezTo>
                    <a:pt x="18111" y="10530"/>
                    <a:pt x="18285" y="10716"/>
                    <a:pt x="18343" y="11006"/>
                  </a:cubicBezTo>
                  <a:cubicBezTo>
                    <a:pt x="18424" y="11343"/>
                    <a:pt x="18401" y="11656"/>
                    <a:pt x="18401" y="11981"/>
                  </a:cubicBezTo>
                  <a:cubicBezTo>
                    <a:pt x="18401" y="12051"/>
                    <a:pt x="18389" y="12120"/>
                    <a:pt x="18366" y="12179"/>
                  </a:cubicBezTo>
                  <a:cubicBezTo>
                    <a:pt x="18227" y="12527"/>
                    <a:pt x="18006" y="12805"/>
                    <a:pt x="17693" y="12980"/>
                  </a:cubicBezTo>
                  <a:cubicBezTo>
                    <a:pt x="17495" y="13096"/>
                    <a:pt x="17286" y="13212"/>
                    <a:pt x="17042" y="13235"/>
                  </a:cubicBezTo>
                  <a:cubicBezTo>
                    <a:pt x="16752" y="13270"/>
                    <a:pt x="16474" y="13293"/>
                    <a:pt x="16183" y="13281"/>
                  </a:cubicBezTo>
                  <a:cubicBezTo>
                    <a:pt x="15998" y="13270"/>
                    <a:pt x="15812" y="13212"/>
                    <a:pt x="15661" y="13061"/>
                  </a:cubicBezTo>
                  <a:cubicBezTo>
                    <a:pt x="15487" y="12887"/>
                    <a:pt x="15313" y="12713"/>
                    <a:pt x="15197" y="12504"/>
                  </a:cubicBezTo>
                  <a:cubicBezTo>
                    <a:pt x="15069" y="12248"/>
                    <a:pt x="14918" y="11993"/>
                    <a:pt x="14883" y="11703"/>
                  </a:cubicBezTo>
                  <a:cubicBezTo>
                    <a:pt x="14732" y="11633"/>
                    <a:pt x="14570" y="11610"/>
                    <a:pt x="14419" y="11598"/>
                  </a:cubicBezTo>
                  <a:cubicBezTo>
                    <a:pt x="14105" y="11586"/>
                    <a:pt x="13803" y="11575"/>
                    <a:pt x="13513" y="11470"/>
                  </a:cubicBezTo>
                  <a:cubicBezTo>
                    <a:pt x="13339" y="11412"/>
                    <a:pt x="13142" y="11412"/>
                    <a:pt x="12933" y="11377"/>
                  </a:cubicBezTo>
                  <a:cubicBezTo>
                    <a:pt x="12759" y="11354"/>
                    <a:pt x="12596" y="11319"/>
                    <a:pt x="12422" y="11285"/>
                  </a:cubicBezTo>
                  <a:cubicBezTo>
                    <a:pt x="12213" y="11238"/>
                    <a:pt x="11992" y="11180"/>
                    <a:pt x="11760" y="11192"/>
                  </a:cubicBezTo>
                  <a:cubicBezTo>
                    <a:pt x="11702" y="11192"/>
                    <a:pt x="11633" y="11192"/>
                    <a:pt x="11575" y="11180"/>
                  </a:cubicBezTo>
                  <a:cubicBezTo>
                    <a:pt x="11296" y="11110"/>
                    <a:pt x="11017" y="11122"/>
                    <a:pt x="10739" y="11110"/>
                  </a:cubicBezTo>
                  <a:cubicBezTo>
                    <a:pt x="10599" y="11110"/>
                    <a:pt x="10448" y="11087"/>
                    <a:pt x="10321" y="11076"/>
                  </a:cubicBezTo>
                  <a:cubicBezTo>
                    <a:pt x="10100" y="11029"/>
                    <a:pt x="9903" y="11018"/>
                    <a:pt x="9682" y="11018"/>
                  </a:cubicBezTo>
                  <a:cubicBezTo>
                    <a:pt x="9322" y="11018"/>
                    <a:pt x="8974" y="11018"/>
                    <a:pt x="8614" y="11006"/>
                  </a:cubicBezTo>
                  <a:cubicBezTo>
                    <a:pt x="8440" y="11006"/>
                    <a:pt x="8266" y="10960"/>
                    <a:pt x="8092" y="10948"/>
                  </a:cubicBezTo>
                  <a:cubicBezTo>
                    <a:pt x="7952" y="10936"/>
                    <a:pt x="7825" y="10902"/>
                    <a:pt x="7697" y="10902"/>
                  </a:cubicBezTo>
                  <a:lnTo>
                    <a:pt x="5050" y="10902"/>
                  </a:lnTo>
                  <a:cubicBezTo>
                    <a:pt x="4899" y="10902"/>
                    <a:pt x="4737" y="10890"/>
                    <a:pt x="4574" y="10843"/>
                  </a:cubicBezTo>
                  <a:cubicBezTo>
                    <a:pt x="4388" y="10797"/>
                    <a:pt x="4203" y="10785"/>
                    <a:pt x="4005" y="10739"/>
                  </a:cubicBezTo>
                  <a:cubicBezTo>
                    <a:pt x="3738" y="10681"/>
                    <a:pt x="3460" y="10623"/>
                    <a:pt x="3169" y="10588"/>
                  </a:cubicBezTo>
                  <a:cubicBezTo>
                    <a:pt x="3018" y="10553"/>
                    <a:pt x="2868" y="10565"/>
                    <a:pt x="2705" y="10565"/>
                  </a:cubicBezTo>
                  <a:cubicBezTo>
                    <a:pt x="2496" y="10565"/>
                    <a:pt x="2299" y="10600"/>
                    <a:pt x="2113" y="10495"/>
                  </a:cubicBezTo>
                  <a:cubicBezTo>
                    <a:pt x="2067" y="10472"/>
                    <a:pt x="1997" y="10484"/>
                    <a:pt x="1939" y="10484"/>
                  </a:cubicBezTo>
                  <a:cubicBezTo>
                    <a:pt x="1858" y="10472"/>
                    <a:pt x="1776" y="10449"/>
                    <a:pt x="1707" y="10426"/>
                  </a:cubicBezTo>
                  <a:cubicBezTo>
                    <a:pt x="1625" y="10391"/>
                    <a:pt x="1567" y="10356"/>
                    <a:pt x="1498" y="10333"/>
                  </a:cubicBezTo>
                  <a:cubicBezTo>
                    <a:pt x="1196" y="10275"/>
                    <a:pt x="975" y="10089"/>
                    <a:pt x="801" y="9845"/>
                  </a:cubicBezTo>
                  <a:cubicBezTo>
                    <a:pt x="720" y="9717"/>
                    <a:pt x="604" y="9578"/>
                    <a:pt x="499" y="9450"/>
                  </a:cubicBezTo>
                  <a:cubicBezTo>
                    <a:pt x="325" y="9230"/>
                    <a:pt x="197" y="8998"/>
                    <a:pt x="163" y="8707"/>
                  </a:cubicBezTo>
                  <a:cubicBezTo>
                    <a:pt x="163" y="8673"/>
                    <a:pt x="139" y="8615"/>
                    <a:pt x="116" y="8568"/>
                  </a:cubicBezTo>
                  <a:cubicBezTo>
                    <a:pt x="23" y="8359"/>
                    <a:pt x="0" y="8162"/>
                    <a:pt x="0" y="7941"/>
                  </a:cubicBezTo>
                  <a:lnTo>
                    <a:pt x="0" y="6502"/>
                  </a:lnTo>
                  <a:cubicBezTo>
                    <a:pt x="0" y="6328"/>
                    <a:pt x="23" y="6153"/>
                    <a:pt x="81" y="6002"/>
                  </a:cubicBezTo>
                  <a:cubicBezTo>
                    <a:pt x="139" y="5828"/>
                    <a:pt x="139" y="5631"/>
                    <a:pt x="197" y="5457"/>
                  </a:cubicBezTo>
                  <a:lnTo>
                    <a:pt x="279" y="5201"/>
                  </a:lnTo>
                  <a:cubicBezTo>
                    <a:pt x="348" y="4981"/>
                    <a:pt x="453" y="4795"/>
                    <a:pt x="639" y="4644"/>
                  </a:cubicBezTo>
                  <a:cubicBezTo>
                    <a:pt x="685" y="4609"/>
                    <a:pt x="743" y="4563"/>
                    <a:pt x="755" y="4516"/>
                  </a:cubicBezTo>
                  <a:cubicBezTo>
                    <a:pt x="813" y="4354"/>
                    <a:pt x="952" y="4284"/>
                    <a:pt x="1080" y="4215"/>
                  </a:cubicBezTo>
                  <a:cubicBezTo>
                    <a:pt x="1324" y="4087"/>
                    <a:pt x="1591" y="3948"/>
                    <a:pt x="1858" y="3890"/>
                  </a:cubicBezTo>
                  <a:cubicBezTo>
                    <a:pt x="1974" y="3866"/>
                    <a:pt x="2090" y="3820"/>
                    <a:pt x="2206" y="3773"/>
                  </a:cubicBezTo>
                  <a:cubicBezTo>
                    <a:pt x="2287" y="3762"/>
                    <a:pt x="2357" y="3750"/>
                    <a:pt x="2415" y="3750"/>
                  </a:cubicBezTo>
                  <a:cubicBezTo>
                    <a:pt x="2519" y="3739"/>
                    <a:pt x="2612" y="3704"/>
                    <a:pt x="2717" y="3704"/>
                  </a:cubicBezTo>
                  <a:cubicBezTo>
                    <a:pt x="2833" y="3692"/>
                    <a:pt x="2937" y="3681"/>
                    <a:pt x="3053" y="3681"/>
                  </a:cubicBezTo>
                  <a:cubicBezTo>
                    <a:pt x="4214" y="3681"/>
                    <a:pt x="5364" y="3681"/>
                    <a:pt x="6524" y="3692"/>
                  </a:cubicBezTo>
                  <a:cubicBezTo>
                    <a:pt x="6664" y="3692"/>
                    <a:pt x="6815" y="3692"/>
                    <a:pt x="6942" y="3646"/>
                  </a:cubicBezTo>
                  <a:cubicBezTo>
                    <a:pt x="7012" y="3623"/>
                    <a:pt x="7105" y="3623"/>
                    <a:pt x="7186" y="3623"/>
                  </a:cubicBezTo>
                  <a:cubicBezTo>
                    <a:pt x="7523" y="3623"/>
                    <a:pt x="7836" y="3634"/>
                    <a:pt x="8173" y="3634"/>
                  </a:cubicBezTo>
                  <a:cubicBezTo>
                    <a:pt x="8266" y="3634"/>
                    <a:pt x="8347" y="3623"/>
                    <a:pt x="8452" y="3599"/>
                  </a:cubicBezTo>
                  <a:cubicBezTo>
                    <a:pt x="8695" y="3565"/>
                    <a:pt x="8846" y="3402"/>
                    <a:pt x="8904" y="3158"/>
                  </a:cubicBezTo>
                  <a:cubicBezTo>
                    <a:pt x="8928" y="3054"/>
                    <a:pt x="8986" y="2949"/>
                    <a:pt x="9020" y="2845"/>
                  </a:cubicBezTo>
                  <a:cubicBezTo>
                    <a:pt x="9055" y="2729"/>
                    <a:pt x="9102" y="2613"/>
                    <a:pt x="9160" y="2520"/>
                  </a:cubicBezTo>
                  <a:cubicBezTo>
                    <a:pt x="9218" y="2369"/>
                    <a:pt x="9287" y="2241"/>
                    <a:pt x="9392" y="2125"/>
                  </a:cubicBezTo>
                  <a:cubicBezTo>
                    <a:pt x="9543" y="1974"/>
                    <a:pt x="9694" y="1846"/>
                    <a:pt x="9845" y="1719"/>
                  </a:cubicBezTo>
                  <a:cubicBezTo>
                    <a:pt x="9868" y="1684"/>
                    <a:pt x="9926" y="1672"/>
                    <a:pt x="9949" y="1649"/>
                  </a:cubicBezTo>
                  <a:cubicBezTo>
                    <a:pt x="9972" y="1486"/>
                    <a:pt x="10135" y="1452"/>
                    <a:pt x="10239" y="1394"/>
                  </a:cubicBezTo>
                  <a:cubicBezTo>
                    <a:pt x="10599" y="1208"/>
                    <a:pt x="10971" y="1022"/>
                    <a:pt x="11354" y="836"/>
                  </a:cubicBezTo>
                  <a:cubicBezTo>
                    <a:pt x="11633" y="697"/>
                    <a:pt x="11900" y="558"/>
                    <a:pt x="12178" y="442"/>
                  </a:cubicBezTo>
                  <a:cubicBezTo>
                    <a:pt x="12399" y="349"/>
                    <a:pt x="12619" y="256"/>
                    <a:pt x="12863" y="268"/>
                  </a:cubicBezTo>
                  <a:cubicBezTo>
                    <a:pt x="12910" y="268"/>
                    <a:pt x="12968" y="268"/>
                    <a:pt x="13002" y="233"/>
                  </a:cubicBezTo>
                  <a:cubicBezTo>
                    <a:pt x="13142" y="151"/>
                    <a:pt x="13281" y="163"/>
                    <a:pt x="13409" y="221"/>
                  </a:cubicBezTo>
                  <a:cubicBezTo>
                    <a:pt x="13513" y="268"/>
                    <a:pt x="13606" y="268"/>
                    <a:pt x="13699" y="221"/>
                  </a:cubicBezTo>
                  <a:cubicBezTo>
                    <a:pt x="13757" y="198"/>
                    <a:pt x="13815" y="209"/>
                    <a:pt x="13873" y="198"/>
                  </a:cubicBezTo>
                  <a:cubicBezTo>
                    <a:pt x="13989" y="175"/>
                    <a:pt x="14129" y="151"/>
                    <a:pt x="14245" y="140"/>
                  </a:cubicBezTo>
                  <a:cubicBezTo>
                    <a:pt x="14338" y="117"/>
                    <a:pt x="14442" y="105"/>
                    <a:pt x="14546" y="105"/>
                  </a:cubicBezTo>
                  <a:cubicBezTo>
                    <a:pt x="14663" y="105"/>
                    <a:pt x="14790" y="105"/>
                    <a:pt x="14906" y="47"/>
                  </a:cubicBezTo>
                  <a:cubicBezTo>
                    <a:pt x="14976" y="24"/>
                    <a:pt x="15069" y="24"/>
                    <a:pt x="15150" y="24"/>
                  </a:cubicBezTo>
                  <a:cubicBezTo>
                    <a:pt x="15487" y="24"/>
                    <a:pt x="15835" y="35"/>
                    <a:pt x="16172" y="24"/>
                  </a:cubicBezTo>
                  <a:cubicBezTo>
                    <a:pt x="16462" y="0"/>
                    <a:pt x="16683" y="163"/>
                    <a:pt x="16880" y="314"/>
                  </a:cubicBezTo>
                  <a:cubicBezTo>
                    <a:pt x="17263" y="581"/>
                    <a:pt x="17449" y="976"/>
                    <a:pt x="17588" y="1394"/>
                  </a:cubicBezTo>
                  <a:cubicBezTo>
                    <a:pt x="17669" y="1614"/>
                    <a:pt x="17739" y="1823"/>
                    <a:pt x="17902" y="1974"/>
                  </a:cubicBezTo>
                  <a:cubicBezTo>
                    <a:pt x="17983" y="2079"/>
                    <a:pt x="18029" y="2229"/>
                    <a:pt x="18076" y="2369"/>
                  </a:cubicBezTo>
                  <a:cubicBezTo>
                    <a:pt x="18145" y="2636"/>
                    <a:pt x="18250" y="2891"/>
                    <a:pt x="18215" y="3170"/>
                  </a:cubicBezTo>
                  <a:cubicBezTo>
                    <a:pt x="18203" y="3390"/>
                    <a:pt x="18111" y="3483"/>
                    <a:pt x="17902" y="3483"/>
                  </a:cubicBezTo>
                  <a:lnTo>
                    <a:pt x="17495" y="3483"/>
                  </a:lnTo>
                  <a:cubicBezTo>
                    <a:pt x="17263" y="3483"/>
                    <a:pt x="17124" y="3402"/>
                    <a:pt x="17112" y="3181"/>
                  </a:cubicBezTo>
                  <a:cubicBezTo>
                    <a:pt x="17089" y="2903"/>
                    <a:pt x="16973" y="2647"/>
                    <a:pt x="17008" y="2369"/>
                  </a:cubicBezTo>
                  <a:cubicBezTo>
                    <a:pt x="17031" y="2253"/>
                    <a:pt x="16996" y="2148"/>
                    <a:pt x="16926" y="2055"/>
                  </a:cubicBezTo>
                  <a:cubicBezTo>
                    <a:pt x="16799" y="1881"/>
                    <a:pt x="16741" y="1672"/>
                    <a:pt x="16683" y="1452"/>
                  </a:cubicBezTo>
                  <a:cubicBezTo>
                    <a:pt x="16601" y="1196"/>
                    <a:pt x="16450" y="1045"/>
                    <a:pt x="16183" y="1045"/>
                  </a:cubicBezTo>
                  <a:lnTo>
                    <a:pt x="14651" y="1045"/>
                  </a:lnTo>
                  <a:cubicBezTo>
                    <a:pt x="14570" y="1045"/>
                    <a:pt x="14488" y="1080"/>
                    <a:pt x="14419" y="1092"/>
                  </a:cubicBezTo>
                  <a:cubicBezTo>
                    <a:pt x="14326" y="1103"/>
                    <a:pt x="14256" y="1138"/>
                    <a:pt x="14163" y="1138"/>
                  </a:cubicBezTo>
                  <a:cubicBezTo>
                    <a:pt x="14024" y="1150"/>
                    <a:pt x="13873" y="1161"/>
                    <a:pt x="13792" y="1301"/>
                  </a:cubicBezTo>
                  <a:cubicBezTo>
                    <a:pt x="13780" y="1324"/>
                    <a:pt x="13722" y="1336"/>
                    <a:pt x="13687" y="1359"/>
                  </a:cubicBezTo>
                  <a:cubicBezTo>
                    <a:pt x="13467" y="1428"/>
                    <a:pt x="13258" y="1510"/>
                    <a:pt x="13002" y="1533"/>
                  </a:cubicBezTo>
                  <a:cubicBezTo>
                    <a:pt x="12875" y="1533"/>
                    <a:pt x="12747" y="1591"/>
                    <a:pt x="12619" y="1603"/>
                  </a:cubicBezTo>
                  <a:cubicBezTo>
                    <a:pt x="12480" y="1603"/>
                    <a:pt x="12352" y="1661"/>
                    <a:pt x="12236" y="1672"/>
                  </a:cubicBezTo>
                  <a:cubicBezTo>
                    <a:pt x="12004" y="1707"/>
                    <a:pt x="11807" y="1777"/>
                    <a:pt x="11598" y="1846"/>
                  </a:cubicBezTo>
                  <a:cubicBezTo>
                    <a:pt x="11226" y="1974"/>
                    <a:pt x="10901" y="2171"/>
                    <a:pt x="10681" y="2520"/>
                  </a:cubicBezTo>
                  <a:cubicBezTo>
                    <a:pt x="10681" y="2531"/>
                    <a:pt x="10669" y="2531"/>
                    <a:pt x="10669" y="2543"/>
                  </a:cubicBezTo>
                  <a:cubicBezTo>
                    <a:pt x="10437" y="2729"/>
                    <a:pt x="10321" y="2996"/>
                    <a:pt x="10239" y="3251"/>
                  </a:cubicBezTo>
                  <a:cubicBezTo>
                    <a:pt x="10193" y="3390"/>
                    <a:pt x="10147" y="3506"/>
                    <a:pt x="10147" y="3634"/>
                  </a:cubicBezTo>
                  <a:cubicBezTo>
                    <a:pt x="10147" y="3715"/>
                    <a:pt x="10147" y="3820"/>
                    <a:pt x="10123" y="3913"/>
                  </a:cubicBezTo>
                  <a:cubicBezTo>
                    <a:pt x="10007" y="4203"/>
                    <a:pt x="10077" y="4493"/>
                    <a:pt x="10147" y="4783"/>
                  </a:cubicBezTo>
                  <a:cubicBezTo>
                    <a:pt x="10158" y="4842"/>
                    <a:pt x="10205" y="4876"/>
                    <a:pt x="10251" y="4923"/>
                  </a:cubicBezTo>
                  <a:cubicBezTo>
                    <a:pt x="10367" y="5016"/>
                    <a:pt x="10472" y="5097"/>
                    <a:pt x="10588" y="5190"/>
                  </a:cubicBezTo>
                  <a:cubicBezTo>
                    <a:pt x="10762" y="5306"/>
                    <a:pt x="10913" y="5399"/>
                    <a:pt x="11087" y="5515"/>
                  </a:cubicBezTo>
                  <a:cubicBezTo>
                    <a:pt x="11122" y="5538"/>
                    <a:pt x="11145" y="5561"/>
                    <a:pt x="11168" y="5561"/>
                  </a:cubicBezTo>
                  <a:cubicBezTo>
                    <a:pt x="11516" y="5654"/>
                    <a:pt x="11830" y="5828"/>
                    <a:pt x="12167" y="5944"/>
                  </a:cubicBezTo>
                  <a:cubicBezTo>
                    <a:pt x="12271" y="5968"/>
                    <a:pt x="12364" y="6026"/>
                    <a:pt x="12468" y="6072"/>
                  </a:cubicBezTo>
                  <a:cubicBezTo>
                    <a:pt x="12585" y="6119"/>
                    <a:pt x="12712" y="6153"/>
                    <a:pt x="12852" y="6188"/>
                  </a:cubicBezTo>
                  <a:cubicBezTo>
                    <a:pt x="13084" y="6246"/>
                    <a:pt x="13293" y="6316"/>
                    <a:pt x="13513" y="6409"/>
                  </a:cubicBezTo>
                  <a:cubicBezTo>
                    <a:pt x="13676" y="6467"/>
                    <a:pt x="13803" y="6548"/>
                    <a:pt x="13815" y="6757"/>
                  </a:cubicBezTo>
                  <a:cubicBezTo>
                    <a:pt x="14140" y="6838"/>
                    <a:pt x="14430" y="6931"/>
                    <a:pt x="14732" y="6954"/>
                  </a:cubicBezTo>
                  <a:lnTo>
                    <a:pt x="14767" y="6954"/>
                  </a:lnTo>
                  <a:cubicBezTo>
                    <a:pt x="15034" y="7105"/>
                    <a:pt x="15348" y="7024"/>
                    <a:pt x="15638" y="7059"/>
                  </a:cubicBezTo>
                  <a:cubicBezTo>
                    <a:pt x="15731" y="7070"/>
                    <a:pt x="15835" y="7059"/>
                    <a:pt x="15940" y="7070"/>
                  </a:cubicBezTo>
                  <a:cubicBezTo>
                    <a:pt x="16044" y="7082"/>
                    <a:pt x="16137" y="7070"/>
                    <a:pt x="16230" y="7001"/>
                  </a:cubicBezTo>
                  <a:cubicBezTo>
                    <a:pt x="16253" y="6966"/>
                    <a:pt x="16299" y="6954"/>
                    <a:pt x="16334" y="6943"/>
                  </a:cubicBezTo>
                  <a:cubicBezTo>
                    <a:pt x="16636" y="6850"/>
                    <a:pt x="16810" y="6618"/>
                    <a:pt x="16973" y="6362"/>
                  </a:cubicBezTo>
                  <a:cubicBezTo>
                    <a:pt x="17031" y="6258"/>
                    <a:pt x="17089" y="6177"/>
                    <a:pt x="17147" y="6072"/>
                  </a:cubicBezTo>
                  <a:cubicBezTo>
                    <a:pt x="17182" y="5979"/>
                    <a:pt x="17240" y="5898"/>
                    <a:pt x="17286" y="5793"/>
                  </a:cubicBezTo>
                  <a:cubicBezTo>
                    <a:pt x="17321" y="5724"/>
                    <a:pt x="17321" y="5631"/>
                    <a:pt x="17275" y="5561"/>
                  </a:cubicBezTo>
                  <a:cubicBezTo>
                    <a:pt x="17147" y="5271"/>
                    <a:pt x="17147" y="4969"/>
                    <a:pt x="17263" y="4679"/>
                  </a:cubicBezTo>
                  <a:cubicBezTo>
                    <a:pt x="17298" y="4563"/>
                    <a:pt x="17344" y="4435"/>
                    <a:pt x="17356" y="4296"/>
                  </a:cubicBezTo>
                  <a:cubicBezTo>
                    <a:pt x="17379" y="4122"/>
                    <a:pt x="17507" y="4040"/>
                    <a:pt x="17635" y="4029"/>
                  </a:cubicBezTo>
                  <a:cubicBezTo>
                    <a:pt x="17878" y="3982"/>
                    <a:pt x="18111" y="3971"/>
                    <a:pt x="18343" y="4099"/>
                  </a:cubicBezTo>
                  <a:cubicBezTo>
                    <a:pt x="18447" y="4157"/>
                    <a:pt x="18517" y="4226"/>
                    <a:pt x="18540" y="4354"/>
                  </a:cubicBezTo>
                  <a:cubicBezTo>
                    <a:pt x="18552" y="4493"/>
                    <a:pt x="18552" y="4621"/>
                    <a:pt x="18505" y="4749"/>
                  </a:cubicBezTo>
                  <a:cubicBezTo>
                    <a:pt x="18436" y="4981"/>
                    <a:pt x="18308" y="5190"/>
                    <a:pt x="18215" y="5422"/>
                  </a:cubicBezTo>
                  <a:cubicBezTo>
                    <a:pt x="18029" y="5863"/>
                    <a:pt x="17809" y="6304"/>
                    <a:pt x="17588" y="6757"/>
                  </a:cubicBezTo>
                  <a:cubicBezTo>
                    <a:pt x="17553" y="7047"/>
                    <a:pt x="17286" y="7198"/>
                    <a:pt x="17159" y="7430"/>
                  </a:cubicBezTo>
                  <a:lnTo>
                    <a:pt x="17112" y="7477"/>
                  </a:lnTo>
                  <a:lnTo>
                    <a:pt x="16416" y="7872"/>
                  </a:lnTo>
                  <a:cubicBezTo>
                    <a:pt x="16358" y="7895"/>
                    <a:pt x="16288" y="7918"/>
                    <a:pt x="16218" y="7930"/>
                  </a:cubicBezTo>
                  <a:cubicBezTo>
                    <a:pt x="16172" y="7941"/>
                    <a:pt x="16114" y="7930"/>
                    <a:pt x="16067" y="7941"/>
                  </a:cubicBezTo>
                  <a:cubicBezTo>
                    <a:pt x="15707" y="8092"/>
                    <a:pt x="15313" y="7999"/>
                    <a:pt x="14953" y="8011"/>
                  </a:cubicBezTo>
                  <a:cubicBezTo>
                    <a:pt x="14825" y="8011"/>
                    <a:pt x="14686" y="7976"/>
                    <a:pt x="14570" y="7930"/>
                  </a:cubicBezTo>
                  <a:cubicBezTo>
                    <a:pt x="14279" y="7837"/>
                    <a:pt x="13966" y="7860"/>
                    <a:pt x="13699" y="7663"/>
                  </a:cubicBezTo>
                  <a:cubicBezTo>
                    <a:pt x="13664" y="7639"/>
                    <a:pt x="13583" y="7639"/>
                    <a:pt x="13525" y="7651"/>
                  </a:cubicBezTo>
                  <a:cubicBezTo>
                    <a:pt x="13281" y="7686"/>
                    <a:pt x="13037" y="7651"/>
                    <a:pt x="12817" y="7535"/>
                  </a:cubicBezTo>
                  <a:cubicBezTo>
                    <a:pt x="12735" y="7488"/>
                    <a:pt x="12654" y="7430"/>
                    <a:pt x="12538" y="7407"/>
                  </a:cubicBezTo>
                  <a:cubicBezTo>
                    <a:pt x="12329" y="7349"/>
                    <a:pt x="12120" y="7256"/>
                    <a:pt x="11900" y="7187"/>
                  </a:cubicBezTo>
                  <a:cubicBezTo>
                    <a:pt x="11865" y="7175"/>
                    <a:pt x="11807" y="7163"/>
                    <a:pt x="11760" y="7129"/>
                  </a:cubicBezTo>
                  <a:cubicBezTo>
                    <a:pt x="11656" y="7059"/>
                    <a:pt x="11540" y="7012"/>
                    <a:pt x="11424" y="6966"/>
                  </a:cubicBezTo>
                  <a:cubicBezTo>
                    <a:pt x="11296" y="6931"/>
                    <a:pt x="11180" y="6850"/>
                    <a:pt x="11064" y="6815"/>
                  </a:cubicBezTo>
                  <a:cubicBezTo>
                    <a:pt x="10971" y="6769"/>
                    <a:pt x="10901" y="6722"/>
                    <a:pt x="10820" y="6699"/>
                  </a:cubicBezTo>
                  <a:cubicBezTo>
                    <a:pt x="10483" y="6618"/>
                    <a:pt x="10205" y="6420"/>
                    <a:pt x="9903" y="6269"/>
                  </a:cubicBezTo>
                  <a:cubicBezTo>
                    <a:pt x="9845" y="6246"/>
                    <a:pt x="9798" y="6200"/>
                    <a:pt x="9752" y="6153"/>
                  </a:cubicBezTo>
                  <a:cubicBezTo>
                    <a:pt x="9636" y="6072"/>
                    <a:pt x="9554" y="5956"/>
                    <a:pt x="9427" y="5886"/>
                  </a:cubicBezTo>
                  <a:cubicBezTo>
                    <a:pt x="9229" y="5782"/>
                    <a:pt x="9102" y="5631"/>
                    <a:pt x="9032" y="5434"/>
                  </a:cubicBezTo>
                  <a:cubicBezTo>
                    <a:pt x="8939" y="5213"/>
                    <a:pt x="8788" y="5027"/>
                    <a:pt x="8626" y="4853"/>
                  </a:cubicBezTo>
                  <a:cubicBezTo>
                    <a:pt x="8463" y="4679"/>
                    <a:pt x="8243" y="4621"/>
                    <a:pt x="8010" y="4609"/>
                  </a:cubicBezTo>
                  <a:cubicBezTo>
                    <a:pt x="7871" y="4586"/>
                    <a:pt x="7720" y="4609"/>
                    <a:pt x="7581" y="4609"/>
                  </a:cubicBezTo>
                  <a:lnTo>
                    <a:pt x="4226" y="4609"/>
                  </a:lnTo>
                  <a:cubicBezTo>
                    <a:pt x="4063" y="4609"/>
                    <a:pt x="3924" y="4621"/>
                    <a:pt x="3773" y="4667"/>
                  </a:cubicBezTo>
                  <a:cubicBezTo>
                    <a:pt x="3645" y="4702"/>
                    <a:pt x="3483" y="4691"/>
                    <a:pt x="3355" y="4691"/>
                  </a:cubicBezTo>
                  <a:cubicBezTo>
                    <a:pt x="3018" y="4679"/>
                    <a:pt x="2693" y="4725"/>
                    <a:pt x="2368" y="4853"/>
                  </a:cubicBezTo>
                  <a:cubicBezTo>
                    <a:pt x="2287" y="4900"/>
                    <a:pt x="2183" y="4911"/>
                    <a:pt x="2078" y="4934"/>
                  </a:cubicBezTo>
                  <a:cubicBezTo>
                    <a:pt x="1741" y="5074"/>
                    <a:pt x="1474" y="5248"/>
                    <a:pt x="1312" y="5596"/>
                  </a:cubicBezTo>
                  <a:cubicBezTo>
                    <a:pt x="1219" y="5793"/>
                    <a:pt x="1126" y="5979"/>
                    <a:pt x="1161" y="6200"/>
                  </a:cubicBezTo>
                  <a:cubicBezTo>
                    <a:pt x="1161" y="6246"/>
                    <a:pt x="1161" y="6293"/>
                    <a:pt x="1149" y="6316"/>
                  </a:cubicBezTo>
                  <a:cubicBezTo>
                    <a:pt x="1045" y="6525"/>
                    <a:pt x="1091" y="6734"/>
                    <a:pt x="1080" y="6954"/>
                  </a:cubicBezTo>
                  <a:cubicBezTo>
                    <a:pt x="1080" y="7187"/>
                    <a:pt x="1091" y="7407"/>
                    <a:pt x="1080" y="7639"/>
                  </a:cubicBezTo>
                  <a:cubicBezTo>
                    <a:pt x="1068" y="7930"/>
                    <a:pt x="1149" y="8185"/>
                    <a:pt x="1219" y="8475"/>
                  </a:cubicBezTo>
                  <a:cubicBezTo>
                    <a:pt x="1265" y="8684"/>
                    <a:pt x="1393" y="8823"/>
                    <a:pt x="1544" y="8963"/>
                  </a:cubicBezTo>
                  <a:cubicBezTo>
                    <a:pt x="1707" y="9102"/>
                    <a:pt x="1846" y="9253"/>
                    <a:pt x="2032" y="9369"/>
                  </a:cubicBezTo>
                  <a:cubicBezTo>
                    <a:pt x="2241" y="9497"/>
                    <a:pt x="2438" y="9601"/>
                    <a:pt x="2670" y="9636"/>
                  </a:cubicBezTo>
                  <a:cubicBezTo>
                    <a:pt x="2984" y="9694"/>
                    <a:pt x="3274" y="9752"/>
                    <a:pt x="3587" y="9752"/>
                  </a:cubicBezTo>
                  <a:cubicBezTo>
                    <a:pt x="3634" y="9752"/>
                    <a:pt x="3692" y="9752"/>
                    <a:pt x="3738" y="9775"/>
                  </a:cubicBezTo>
                  <a:cubicBezTo>
                    <a:pt x="3947" y="9868"/>
                    <a:pt x="4168" y="9845"/>
                    <a:pt x="4400" y="9845"/>
                  </a:cubicBezTo>
                  <a:cubicBezTo>
                    <a:pt x="4609" y="9845"/>
                    <a:pt x="4806" y="9810"/>
                    <a:pt x="5015" y="9915"/>
                  </a:cubicBezTo>
                  <a:cubicBezTo>
                    <a:pt x="5073" y="9950"/>
                    <a:pt x="5155" y="9926"/>
                    <a:pt x="5224" y="9926"/>
                  </a:cubicBezTo>
                  <a:cubicBezTo>
                    <a:pt x="5828" y="9868"/>
                    <a:pt x="6420" y="9915"/>
                    <a:pt x="7012" y="9915"/>
                  </a:cubicBezTo>
                  <a:cubicBezTo>
                    <a:pt x="7059" y="9915"/>
                    <a:pt x="7105" y="9915"/>
                    <a:pt x="7128" y="9926"/>
                  </a:cubicBezTo>
                  <a:cubicBezTo>
                    <a:pt x="7302" y="10019"/>
                    <a:pt x="7488" y="9984"/>
                    <a:pt x="7662" y="10008"/>
                  </a:cubicBezTo>
                  <a:lnTo>
                    <a:pt x="8521" y="10008"/>
                  </a:lnTo>
                  <a:cubicBezTo>
                    <a:pt x="8707" y="10008"/>
                    <a:pt x="8881" y="9984"/>
                    <a:pt x="9055" y="10066"/>
                  </a:cubicBezTo>
                  <a:cubicBezTo>
                    <a:pt x="9137" y="10089"/>
                    <a:pt x="9218" y="10077"/>
                    <a:pt x="9311" y="10077"/>
                  </a:cubicBezTo>
                  <a:lnTo>
                    <a:pt x="10263" y="10077"/>
                  </a:lnTo>
                  <a:cubicBezTo>
                    <a:pt x="10379" y="10077"/>
                    <a:pt x="10506" y="10100"/>
                    <a:pt x="10623" y="10135"/>
                  </a:cubicBezTo>
                  <a:cubicBezTo>
                    <a:pt x="10646" y="10135"/>
                    <a:pt x="10669" y="10147"/>
                    <a:pt x="10681" y="10147"/>
                  </a:cubicBezTo>
                  <a:cubicBezTo>
                    <a:pt x="10936" y="10182"/>
                    <a:pt x="11168" y="10217"/>
                    <a:pt x="11412" y="10251"/>
                  </a:cubicBezTo>
                  <a:cubicBezTo>
                    <a:pt x="11644" y="10275"/>
                    <a:pt x="11876" y="10298"/>
                    <a:pt x="12109" y="10321"/>
                  </a:cubicBezTo>
                  <a:cubicBezTo>
                    <a:pt x="12364" y="10356"/>
                    <a:pt x="12631" y="10391"/>
                    <a:pt x="12886" y="10426"/>
                  </a:cubicBezTo>
                  <a:cubicBezTo>
                    <a:pt x="12979" y="10437"/>
                    <a:pt x="13060" y="10449"/>
                    <a:pt x="13165" y="10484"/>
                  </a:cubicBezTo>
                  <a:cubicBezTo>
                    <a:pt x="13223" y="10495"/>
                    <a:pt x="13281" y="10530"/>
                    <a:pt x="13339" y="10507"/>
                  </a:cubicBezTo>
                  <a:cubicBezTo>
                    <a:pt x="13629" y="10507"/>
                    <a:pt x="13908" y="10600"/>
                    <a:pt x="14187" y="10658"/>
                  </a:cubicBezTo>
                  <a:cubicBezTo>
                    <a:pt x="14303" y="10669"/>
                    <a:pt x="14430" y="10681"/>
                    <a:pt x="14546" y="10681"/>
                  </a:cubicBezTo>
                  <a:cubicBezTo>
                    <a:pt x="14732" y="10646"/>
                    <a:pt x="14918" y="10658"/>
                    <a:pt x="15080" y="10669"/>
                  </a:cubicBezTo>
                  <a:close/>
                  <a:moveTo>
                    <a:pt x="13258" y="488"/>
                  </a:moveTo>
                  <a:lnTo>
                    <a:pt x="12933" y="488"/>
                  </a:lnTo>
                  <a:cubicBezTo>
                    <a:pt x="12805" y="488"/>
                    <a:pt x="12677" y="511"/>
                    <a:pt x="12561" y="569"/>
                  </a:cubicBezTo>
                  <a:cubicBezTo>
                    <a:pt x="12364" y="674"/>
                    <a:pt x="12167" y="732"/>
                    <a:pt x="11958" y="813"/>
                  </a:cubicBezTo>
                  <a:cubicBezTo>
                    <a:pt x="11644" y="952"/>
                    <a:pt x="11319" y="1092"/>
                    <a:pt x="11017" y="1243"/>
                  </a:cubicBezTo>
                  <a:cubicBezTo>
                    <a:pt x="10901" y="1301"/>
                    <a:pt x="10820" y="1370"/>
                    <a:pt x="10715" y="1440"/>
                  </a:cubicBezTo>
                  <a:cubicBezTo>
                    <a:pt x="10599" y="1533"/>
                    <a:pt x="10506" y="1614"/>
                    <a:pt x="10390" y="1707"/>
                  </a:cubicBezTo>
                  <a:cubicBezTo>
                    <a:pt x="10205" y="1835"/>
                    <a:pt x="10019" y="1951"/>
                    <a:pt x="9845" y="2090"/>
                  </a:cubicBezTo>
                  <a:cubicBezTo>
                    <a:pt x="9717" y="2195"/>
                    <a:pt x="9613" y="2299"/>
                    <a:pt x="9554" y="2438"/>
                  </a:cubicBezTo>
                  <a:cubicBezTo>
                    <a:pt x="9427" y="2729"/>
                    <a:pt x="9276" y="3007"/>
                    <a:pt x="9195" y="3309"/>
                  </a:cubicBezTo>
                  <a:cubicBezTo>
                    <a:pt x="9113" y="3553"/>
                    <a:pt x="8974" y="3762"/>
                    <a:pt x="8695" y="3832"/>
                  </a:cubicBezTo>
                  <a:cubicBezTo>
                    <a:pt x="8568" y="3866"/>
                    <a:pt x="8452" y="3924"/>
                    <a:pt x="8324" y="3866"/>
                  </a:cubicBezTo>
                  <a:cubicBezTo>
                    <a:pt x="8277" y="3843"/>
                    <a:pt x="8219" y="3843"/>
                    <a:pt x="8173" y="3843"/>
                  </a:cubicBezTo>
                  <a:cubicBezTo>
                    <a:pt x="7883" y="3843"/>
                    <a:pt x="7581" y="3866"/>
                    <a:pt x="7291" y="3866"/>
                  </a:cubicBezTo>
                  <a:cubicBezTo>
                    <a:pt x="7198" y="3866"/>
                    <a:pt x="7117" y="3866"/>
                    <a:pt x="7047" y="3890"/>
                  </a:cubicBezTo>
                  <a:cubicBezTo>
                    <a:pt x="6908" y="3948"/>
                    <a:pt x="6768" y="3948"/>
                    <a:pt x="6617" y="3948"/>
                  </a:cubicBezTo>
                  <a:cubicBezTo>
                    <a:pt x="5538" y="3948"/>
                    <a:pt x="4458" y="3948"/>
                    <a:pt x="3367" y="3971"/>
                  </a:cubicBezTo>
                  <a:cubicBezTo>
                    <a:pt x="3158" y="3971"/>
                    <a:pt x="2937" y="3936"/>
                    <a:pt x="2751" y="4040"/>
                  </a:cubicBezTo>
                  <a:cubicBezTo>
                    <a:pt x="2728" y="4052"/>
                    <a:pt x="2705" y="4052"/>
                    <a:pt x="2693" y="4052"/>
                  </a:cubicBezTo>
                  <a:cubicBezTo>
                    <a:pt x="2496" y="4029"/>
                    <a:pt x="2322" y="4099"/>
                    <a:pt x="2148" y="4145"/>
                  </a:cubicBezTo>
                  <a:cubicBezTo>
                    <a:pt x="1707" y="4261"/>
                    <a:pt x="1242" y="4389"/>
                    <a:pt x="964" y="4807"/>
                  </a:cubicBezTo>
                  <a:cubicBezTo>
                    <a:pt x="964" y="4818"/>
                    <a:pt x="952" y="4818"/>
                    <a:pt x="952" y="4842"/>
                  </a:cubicBezTo>
                  <a:cubicBezTo>
                    <a:pt x="743" y="4992"/>
                    <a:pt x="662" y="5225"/>
                    <a:pt x="581" y="5457"/>
                  </a:cubicBezTo>
                  <a:cubicBezTo>
                    <a:pt x="557" y="5561"/>
                    <a:pt x="511" y="5654"/>
                    <a:pt x="499" y="5747"/>
                  </a:cubicBezTo>
                  <a:cubicBezTo>
                    <a:pt x="453" y="5956"/>
                    <a:pt x="406" y="6177"/>
                    <a:pt x="395" y="6374"/>
                  </a:cubicBezTo>
                  <a:cubicBezTo>
                    <a:pt x="383" y="6943"/>
                    <a:pt x="395" y="7512"/>
                    <a:pt x="395" y="8057"/>
                  </a:cubicBezTo>
                  <a:cubicBezTo>
                    <a:pt x="395" y="8127"/>
                    <a:pt x="395" y="8208"/>
                    <a:pt x="430" y="8278"/>
                  </a:cubicBezTo>
                  <a:cubicBezTo>
                    <a:pt x="464" y="8452"/>
                    <a:pt x="522" y="8626"/>
                    <a:pt x="581" y="8800"/>
                  </a:cubicBezTo>
                  <a:cubicBezTo>
                    <a:pt x="639" y="8963"/>
                    <a:pt x="697" y="9102"/>
                    <a:pt x="801" y="9230"/>
                  </a:cubicBezTo>
                  <a:cubicBezTo>
                    <a:pt x="952" y="9392"/>
                    <a:pt x="1045" y="9578"/>
                    <a:pt x="1196" y="9741"/>
                  </a:cubicBezTo>
                  <a:cubicBezTo>
                    <a:pt x="1277" y="9845"/>
                    <a:pt x="1416" y="9926"/>
                    <a:pt x="1544" y="9973"/>
                  </a:cubicBezTo>
                  <a:cubicBezTo>
                    <a:pt x="1788" y="10042"/>
                    <a:pt x="2008" y="10193"/>
                    <a:pt x="2287" y="10159"/>
                  </a:cubicBezTo>
                  <a:cubicBezTo>
                    <a:pt x="2426" y="10251"/>
                    <a:pt x="2601" y="10217"/>
                    <a:pt x="2763" y="10217"/>
                  </a:cubicBezTo>
                  <a:cubicBezTo>
                    <a:pt x="3007" y="10217"/>
                    <a:pt x="3251" y="10193"/>
                    <a:pt x="3483" y="10298"/>
                  </a:cubicBezTo>
                  <a:cubicBezTo>
                    <a:pt x="3541" y="10321"/>
                    <a:pt x="3599" y="10309"/>
                    <a:pt x="3680" y="10309"/>
                  </a:cubicBezTo>
                  <a:cubicBezTo>
                    <a:pt x="3750" y="10321"/>
                    <a:pt x="3820" y="10321"/>
                    <a:pt x="3889" y="10333"/>
                  </a:cubicBezTo>
                  <a:cubicBezTo>
                    <a:pt x="4121" y="10391"/>
                    <a:pt x="4354" y="10472"/>
                    <a:pt x="4621" y="10472"/>
                  </a:cubicBezTo>
                  <a:cubicBezTo>
                    <a:pt x="4667" y="10472"/>
                    <a:pt x="4725" y="10472"/>
                    <a:pt x="4760" y="10495"/>
                  </a:cubicBezTo>
                  <a:cubicBezTo>
                    <a:pt x="4899" y="10565"/>
                    <a:pt x="5038" y="10553"/>
                    <a:pt x="5189" y="10553"/>
                  </a:cubicBezTo>
                  <a:lnTo>
                    <a:pt x="8185" y="10553"/>
                  </a:lnTo>
                  <a:cubicBezTo>
                    <a:pt x="8301" y="10553"/>
                    <a:pt x="8417" y="10553"/>
                    <a:pt x="8521" y="10588"/>
                  </a:cubicBezTo>
                  <a:cubicBezTo>
                    <a:pt x="8637" y="10623"/>
                    <a:pt x="8765" y="10623"/>
                    <a:pt x="8881" y="10623"/>
                  </a:cubicBezTo>
                  <a:cubicBezTo>
                    <a:pt x="8962" y="10623"/>
                    <a:pt x="9032" y="10611"/>
                    <a:pt x="9102" y="10646"/>
                  </a:cubicBezTo>
                  <a:cubicBezTo>
                    <a:pt x="9322" y="10727"/>
                    <a:pt x="9554" y="10716"/>
                    <a:pt x="9775" y="10739"/>
                  </a:cubicBezTo>
                  <a:cubicBezTo>
                    <a:pt x="9914" y="10762"/>
                    <a:pt x="10065" y="10739"/>
                    <a:pt x="10193" y="10774"/>
                  </a:cubicBezTo>
                  <a:cubicBezTo>
                    <a:pt x="10472" y="10832"/>
                    <a:pt x="10762" y="10832"/>
                    <a:pt x="11052" y="10843"/>
                  </a:cubicBezTo>
                  <a:cubicBezTo>
                    <a:pt x="11470" y="10878"/>
                    <a:pt x="11876" y="10913"/>
                    <a:pt x="12294" y="10971"/>
                  </a:cubicBezTo>
                  <a:cubicBezTo>
                    <a:pt x="12677" y="11029"/>
                    <a:pt x="13037" y="11122"/>
                    <a:pt x="13409" y="11180"/>
                  </a:cubicBezTo>
                  <a:cubicBezTo>
                    <a:pt x="13873" y="11238"/>
                    <a:pt x="14338" y="11285"/>
                    <a:pt x="14802" y="11343"/>
                  </a:cubicBezTo>
                  <a:cubicBezTo>
                    <a:pt x="14848" y="11343"/>
                    <a:pt x="14906" y="11319"/>
                    <a:pt x="14964" y="11308"/>
                  </a:cubicBezTo>
                  <a:lnTo>
                    <a:pt x="14964" y="10878"/>
                  </a:lnTo>
                  <a:cubicBezTo>
                    <a:pt x="14883" y="10797"/>
                    <a:pt x="14790" y="10832"/>
                    <a:pt x="14709" y="10832"/>
                  </a:cubicBezTo>
                  <a:cubicBezTo>
                    <a:pt x="14326" y="10855"/>
                    <a:pt x="13978" y="10727"/>
                    <a:pt x="13606" y="10739"/>
                  </a:cubicBezTo>
                  <a:cubicBezTo>
                    <a:pt x="13571" y="10739"/>
                    <a:pt x="13548" y="10727"/>
                    <a:pt x="13513" y="10727"/>
                  </a:cubicBezTo>
                  <a:cubicBezTo>
                    <a:pt x="13142" y="10658"/>
                    <a:pt x="12770" y="10600"/>
                    <a:pt x="12399" y="10530"/>
                  </a:cubicBezTo>
                  <a:lnTo>
                    <a:pt x="12341" y="10530"/>
                  </a:lnTo>
                  <a:cubicBezTo>
                    <a:pt x="12097" y="10530"/>
                    <a:pt x="11842" y="10542"/>
                    <a:pt x="11609" y="10449"/>
                  </a:cubicBezTo>
                  <a:cubicBezTo>
                    <a:pt x="11575" y="10437"/>
                    <a:pt x="11528" y="10437"/>
                    <a:pt x="11493" y="10449"/>
                  </a:cubicBezTo>
                  <a:cubicBezTo>
                    <a:pt x="11226" y="10472"/>
                    <a:pt x="10959" y="10356"/>
                    <a:pt x="10681" y="10356"/>
                  </a:cubicBezTo>
                  <a:cubicBezTo>
                    <a:pt x="10506" y="10263"/>
                    <a:pt x="10321" y="10275"/>
                    <a:pt x="10147" y="10275"/>
                  </a:cubicBezTo>
                  <a:lnTo>
                    <a:pt x="9322" y="10275"/>
                  </a:lnTo>
                  <a:cubicBezTo>
                    <a:pt x="9229" y="10275"/>
                    <a:pt x="9148" y="10298"/>
                    <a:pt x="9079" y="10263"/>
                  </a:cubicBezTo>
                  <a:cubicBezTo>
                    <a:pt x="8904" y="10193"/>
                    <a:pt x="8742" y="10205"/>
                    <a:pt x="8568" y="10205"/>
                  </a:cubicBezTo>
                  <a:lnTo>
                    <a:pt x="7488" y="10205"/>
                  </a:lnTo>
                  <a:cubicBezTo>
                    <a:pt x="7407" y="10205"/>
                    <a:pt x="7314" y="10217"/>
                    <a:pt x="7244" y="10193"/>
                  </a:cubicBezTo>
                  <a:cubicBezTo>
                    <a:pt x="7070" y="10124"/>
                    <a:pt x="6908" y="10135"/>
                    <a:pt x="6733" y="10135"/>
                  </a:cubicBezTo>
                  <a:lnTo>
                    <a:pt x="5422" y="10135"/>
                  </a:lnTo>
                  <a:cubicBezTo>
                    <a:pt x="5224" y="10135"/>
                    <a:pt x="5027" y="10135"/>
                    <a:pt x="4841" y="10066"/>
                  </a:cubicBezTo>
                  <a:cubicBezTo>
                    <a:pt x="4760" y="10031"/>
                    <a:pt x="4690" y="10031"/>
                    <a:pt x="4621" y="10031"/>
                  </a:cubicBezTo>
                  <a:cubicBezTo>
                    <a:pt x="4319" y="10042"/>
                    <a:pt x="4005" y="10008"/>
                    <a:pt x="3703" y="9950"/>
                  </a:cubicBezTo>
                  <a:cubicBezTo>
                    <a:pt x="3634" y="9926"/>
                    <a:pt x="3564" y="9915"/>
                    <a:pt x="3483" y="9915"/>
                  </a:cubicBezTo>
                  <a:cubicBezTo>
                    <a:pt x="3111" y="9903"/>
                    <a:pt x="2728" y="9857"/>
                    <a:pt x="2368" y="9787"/>
                  </a:cubicBezTo>
                  <a:cubicBezTo>
                    <a:pt x="2241" y="9752"/>
                    <a:pt x="2125" y="9717"/>
                    <a:pt x="2008" y="9636"/>
                  </a:cubicBezTo>
                  <a:cubicBezTo>
                    <a:pt x="1730" y="9462"/>
                    <a:pt x="1509" y="9253"/>
                    <a:pt x="1300" y="9021"/>
                  </a:cubicBezTo>
                  <a:cubicBezTo>
                    <a:pt x="1091" y="8800"/>
                    <a:pt x="929" y="8556"/>
                    <a:pt x="929" y="8231"/>
                  </a:cubicBezTo>
                  <a:cubicBezTo>
                    <a:pt x="929" y="8208"/>
                    <a:pt x="929" y="8173"/>
                    <a:pt x="917" y="8150"/>
                  </a:cubicBezTo>
                  <a:cubicBezTo>
                    <a:pt x="848" y="8034"/>
                    <a:pt x="859" y="7918"/>
                    <a:pt x="859" y="7779"/>
                  </a:cubicBezTo>
                  <a:lnTo>
                    <a:pt x="859" y="6490"/>
                  </a:lnTo>
                  <a:cubicBezTo>
                    <a:pt x="859" y="6409"/>
                    <a:pt x="894" y="6316"/>
                    <a:pt x="906" y="6211"/>
                  </a:cubicBezTo>
                  <a:cubicBezTo>
                    <a:pt x="917" y="6130"/>
                    <a:pt x="952" y="6037"/>
                    <a:pt x="929" y="5944"/>
                  </a:cubicBezTo>
                  <a:cubicBezTo>
                    <a:pt x="917" y="5689"/>
                    <a:pt x="1033" y="5492"/>
                    <a:pt x="1126" y="5271"/>
                  </a:cubicBezTo>
                  <a:cubicBezTo>
                    <a:pt x="1184" y="5097"/>
                    <a:pt x="1300" y="4981"/>
                    <a:pt x="1451" y="4900"/>
                  </a:cubicBezTo>
                  <a:lnTo>
                    <a:pt x="1498" y="4853"/>
                  </a:lnTo>
                  <a:cubicBezTo>
                    <a:pt x="1672" y="4644"/>
                    <a:pt x="1916" y="4563"/>
                    <a:pt x="2171" y="4493"/>
                  </a:cubicBezTo>
                  <a:cubicBezTo>
                    <a:pt x="2264" y="4458"/>
                    <a:pt x="2380" y="4435"/>
                    <a:pt x="2484" y="4412"/>
                  </a:cubicBezTo>
                  <a:cubicBezTo>
                    <a:pt x="2786" y="4342"/>
                    <a:pt x="3100" y="4273"/>
                    <a:pt x="3413" y="4296"/>
                  </a:cubicBezTo>
                  <a:lnTo>
                    <a:pt x="3634" y="4296"/>
                  </a:lnTo>
                  <a:cubicBezTo>
                    <a:pt x="3692" y="4296"/>
                    <a:pt x="3761" y="4296"/>
                    <a:pt x="3808" y="4273"/>
                  </a:cubicBezTo>
                  <a:cubicBezTo>
                    <a:pt x="3936" y="4215"/>
                    <a:pt x="4063" y="4215"/>
                    <a:pt x="4203" y="4215"/>
                  </a:cubicBezTo>
                  <a:cubicBezTo>
                    <a:pt x="5387" y="4215"/>
                    <a:pt x="6594" y="4226"/>
                    <a:pt x="7778" y="4215"/>
                  </a:cubicBezTo>
                  <a:cubicBezTo>
                    <a:pt x="8161" y="4215"/>
                    <a:pt x="8510" y="4261"/>
                    <a:pt x="8823" y="4470"/>
                  </a:cubicBezTo>
                  <a:cubicBezTo>
                    <a:pt x="8858" y="4493"/>
                    <a:pt x="8881" y="4493"/>
                    <a:pt x="8916" y="4516"/>
                  </a:cubicBezTo>
                  <a:cubicBezTo>
                    <a:pt x="9055" y="4621"/>
                    <a:pt x="9218" y="4737"/>
                    <a:pt x="9276" y="4923"/>
                  </a:cubicBezTo>
                  <a:cubicBezTo>
                    <a:pt x="9322" y="5039"/>
                    <a:pt x="9380" y="5143"/>
                    <a:pt x="9438" y="5259"/>
                  </a:cubicBezTo>
                  <a:cubicBezTo>
                    <a:pt x="9450" y="5283"/>
                    <a:pt x="9450" y="5318"/>
                    <a:pt x="9485" y="5329"/>
                  </a:cubicBezTo>
                  <a:cubicBezTo>
                    <a:pt x="9624" y="5422"/>
                    <a:pt x="9729" y="5550"/>
                    <a:pt x="9798" y="5689"/>
                  </a:cubicBezTo>
                  <a:cubicBezTo>
                    <a:pt x="9810" y="5735"/>
                    <a:pt x="9891" y="5747"/>
                    <a:pt x="9914" y="5782"/>
                  </a:cubicBezTo>
                  <a:cubicBezTo>
                    <a:pt x="9984" y="5828"/>
                    <a:pt x="10077" y="5886"/>
                    <a:pt x="10147" y="5921"/>
                  </a:cubicBezTo>
                  <a:cubicBezTo>
                    <a:pt x="10309" y="6014"/>
                    <a:pt x="10472" y="6130"/>
                    <a:pt x="10623" y="6177"/>
                  </a:cubicBezTo>
                  <a:cubicBezTo>
                    <a:pt x="10785" y="6211"/>
                    <a:pt x="10936" y="6269"/>
                    <a:pt x="11075" y="6328"/>
                  </a:cubicBezTo>
                  <a:cubicBezTo>
                    <a:pt x="11307" y="6432"/>
                    <a:pt x="11551" y="6502"/>
                    <a:pt x="11783" y="6618"/>
                  </a:cubicBezTo>
                  <a:cubicBezTo>
                    <a:pt x="12016" y="6734"/>
                    <a:pt x="12283" y="6815"/>
                    <a:pt x="12503" y="6966"/>
                  </a:cubicBezTo>
                  <a:lnTo>
                    <a:pt x="12585" y="7012"/>
                  </a:lnTo>
                  <a:cubicBezTo>
                    <a:pt x="12770" y="7059"/>
                    <a:pt x="12921" y="7163"/>
                    <a:pt x="13095" y="7233"/>
                  </a:cubicBezTo>
                  <a:cubicBezTo>
                    <a:pt x="13142" y="7245"/>
                    <a:pt x="13165" y="7279"/>
                    <a:pt x="13211" y="7279"/>
                  </a:cubicBezTo>
                  <a:cubicBezTo>
                    <a:pt x="13374" y="7303"/>
                    <a:pt x="13525" y="7349"/>
                    <a:pt x="13664" y="7187"/>
                  </a:cubicBezTo>
                  <a:cubicBezTo>
                    <a:pt x="13618" y="7012"/>
                    <a:pt x="13676" y="6827"/>
                    <a:pt x="13583" y="6618"/>
                  </a:cubicBezTo>
                  <a:cubicBezTo>
                    <a:pt x="13409" y="6560"/>
                    <a:pt x="13223" y="6478"/>
                    <a:pt x="13026" y="6420"/>
                  </a:cubicBezTo>
                  <a:cubicBezTo>
                    <a:pt x="12828" y="6362"/>
                    <a:pt x="12643" y="6316"/>
                    <a:pt x="12468" y="6258"/>
                  </a:cubicBezTo>
                  <a:cubicBezTo>
                    <a:pt x="12294" y="6200"/>
                    <a:pt x="12132" y="6130"/>
                    <a:pt x="11958" y="6060"/>
                  </a:cubicBezTo>
                  <a:cubicBezTo>
                    <a:pt x="11714" y="5956"/>
                    <a:pt x="11470" y="5863"/>
                    <a:pt x="11226" y="5782"/>
                  </a:cubicBezTo>
                  <a:cubicBezTo>
                    <a:pt x="11122" y="5747"/>
                    <a:pt x="11029" y="5712"/>
                    <a:pt x="10948" y="5654"/>
                  </a:cubicBezTo>
                  <a:cubicBezTo>
                    <a:pt x="10820" y="5561"/>
                    <a:pt x="10657" y="5492"/>
                    <a:pt x="10506" y="5422"/>
                  </a:cubicBezTo>
                  <a:cubicBezTo>
                    <a:pt x="10379" y="5445"/>
                    <a:pt x="10321" y="5364"/>
                    <a:pt x="10239" y="5271"/>
                  </a:cubicBezTo>
                  <a:cubicBezTo>
                    <a:pt x="10135" y="5167"/>
                    <a:pt x="10065" y="5050"/>
                    <a:pt x="9961" y="4958"/>
                  </a:cubicBezTo>
                  <a:cubicBezTo>
                    <a:pt x="9810" y="4795"/>
                    <a:pt x="9833" y="4609"/>
                    <a:pt x="9845" y="4400"/>
                  </a:cubicBezTo>
                  <a:cubicBezTo>
                    <a:pt x="9845" y="4296"/>
                    <a:pt x="9868" y="4203"/>
                    <a:pt x="9868" y="4099"/>
                  </a:cubicBezTo>
                  <a:lnTo>
                    <a:pt x="9868" y="3390"/>
                  </a:lnTo>
                  <a:cubicBezTo>
                    <a:pt x="9868" y="3309"/>
                    <a:pt x="9868" y="3239"/>
                    <a:pt x="9903" y="3170"/>
                  </a:cubicBezTo>
                  <a:cubicBezTo>
                    <a:pt x="9961" y="3007"/>
                    <a:pt x="10019" y="2845"/>
                    <a:pt x="10100" y="2694"/>
                  </a:cubicBezTo>
                  <a:cubicBezTo>
                    <a:pt x="10147" y="2589"/>
                    <a:pt x="10216" y="2496"/>
                    <a:pt x="10297" y="2415"/>
                  </a:cubicBezTo>
                  <a:cubicBezTo>
                    <a:pt x="10356" y="2322"/>
                    <a:pt x="10425" y="2264"/>
                    <a:pt x="10483" y="2183"/>
                  </a:cubicBezTo>
                  <a:cubicBezTo>
                    <a:pt x="10715" y="1823"/>
                    <a:pt x="11064" y="1649"/>
                    <a:pt x="11435" y="1510"/>
                  </a:cubicBezTo>
                  <a:cubicBezTo>
                    <a:pt x="11575" y="1475"/>
                    <a:pt x="11691" y="1440"/>
                    <a:pt x="11818" y="1394"/>
                  </a:cubicBezTo>
                  <a:cubicBezTo>
                    <a:pt x="11876" y="1370"/>
                    <a:pt x="11934" y="1359"/>
                    <a:pt x="11992" y="1336"/>
                  </a:cubicBezTo>
                  <a:cubicBezTo>
                    <a:pt x="12236" y="1324"/>
                    <a:pt x="12468" y="1208"/>
                    <a:pt x="12712" y="1254"/>
                  </a:cubicBezTo>
                  <a:cubicBezTo>
                    <a:pt x="12759" y="1254"/>
                    <a:pt x="12793" y="1219"/>
                    <a:pt x="12828" y="1219"/>
                  </a:cubicBezTo>
                  <a:cubicBezTo>
                    <a:pt x="12910" y="1208"/>
                    <a:pt x="12979" y="1185"/>
                    <a:pt x="13037" y="1185"/>
                  </a:cubicBezTo>
                  <a:cubicBezTo>
                    <a:pt x="13211" y="1185"/>
                    <a:pt x="13374" y="1103"/>
                    <a:pt x="13560" y="1045"/>
                  </a:cubicBezTo>
                  <a:cubicBezTo>
                    <a:pt x="13351" y="929"/>
                    <a:pt x="13467" y="674"/>
                    <a:pt x="13258" y="488"/>
                  </a:cubicBezTo>
                  <a:close/>
                  <a:moveTo>
                    <a:pt x="16578" y="12945"/>
                  </a:moveTo>
                  <a:cubicBezTo>
                    <a:pt x="16892" y="12991"/>
                    <a:pt x="17205" y="12887"/>
                    <a:pt x="17507" y="12747"/>
                  </a:cubicBezTo>
                  <a:cubicBezTo>
                    <a:pt x="17762" y="12620"/>
                    <a:pt x="17925" y="12399"/>
                    <a:pt x="18052" y="12155"/>
                  </a:cubicBezTo>
                  <a:cubicBezTo>
                    <a:pt x="18099" y="12074"/>
                    <a:pt x="18099" y="11993"/>
                    <a:pt x="18111" y="11923"/>
                  </a:cubicBezTo>
                  <a:cubicBezTo>
                    <a:pt x="18134" y="11726"/>
                    <a:pt x="18134" y="11552"/>
                    <a:pt x="18111" y="11366"/>
                  </a:cubicBezTo>
                  <a:cubicBezTo>
                    <a:pt x="18087" y="11134"/>
                    <a:pt x="18052" y="10902"/>
                    <a:pt x="17878" y="10716"/>
                  </a:cubicBezTo>
                  <a:cubicBezTo>
                    <a:pt x="17693" y="10507"/>
                    <a:pt x="17507" y="10356"/>
                    <a:pt x="17263" y="10228"/>
                  </a:cubicBezTo>
                  <a:cubicBezTo>
                    <a:pt x="16938" y="10089"/>
                    <a:pt x="16625" y="10077"/>
                    <a:pt x="16288" y="10228"/>
                  </a:cubicBezTo>
                  <a:cubicBezTo>
                    <a:pt x="16230" y="10263"/>
                    <a:pt x="16172" y="10275"/>
                    <a:pt x="16114" y="10286"/>
                  </a:cubicBezTo>
                  <a:cubicBezTo>
                    <a:pt x="16056" y="10309"/>
                    <a:pt x="15986" y="10309"/>
                    <a:pt x="15940" y="10333"/>
                  </a:cubicBezTo>
                  <a:cubicBezTo>
                    <a:pt x="15823" y="10437"/>
                    <a:pt x="15661" y="10495"/>
                    <a:pt x="15545" y="10611"/>
                  </a:cubicBezTo>
                  <a:cubicBezTo>
                    <a:pt x="15348" y="10809"/>
                    <a:pt x="15173" y="11029"/>
                    <a:pt x="15197" y="11354"/>
                  </a:cubicBezTo>
                  <a:cubicBezTo>
                    <a:pt x="15208" y="11482"/>
                    <a:pt x="15185" y="11610"/>
                    <a:pt x="15289" y="11726"/>
                  </a:cubicBezTo>
                  <a:cubicBezTo>
                    <a:pt x="15324" y="11784"/>
                    <a:pt x="15348" y="11888"/>
                    <a:pt x="15324" y="11958"/>
                  </a:cubicBezTo>
                  <a:cubicBezTo>
                    <a:pt x="15324" y="12167"/>
                    <a:pt x="15406" y="12329"/>
                    <a:pt x="15522" y="12504"/>
                  </a:cubicBezTo>
                  <a:cubicBezTo>
                    <a:pt x="15696" y="12771"/>
                    <a:pt x="15940" y="12910"/>
                    <a:pt x="16253" y="12933"/>
                  </a:cubicBezTo>
                  <a:cubicBezTo>
                    <a:pt x="16358" y="12968"/>
                    <a:pt x="16462" y="12945"/>
                    <a:pt x="16578" y="12945"/>
                  </a:cubicBezTo>
                  <a:close/>
                  <a:moveTo>
                    <a:pt x="17495" y="1904"/>
                  </a:moveTo>
                  <a:lnTo>
                    <a:pt x="17495" y="1777"/>
                  </a:lnTo>
                  <a:cubicBezTo>
                    <a:pt x="17391" y="1440"/>
                    <a:pt x="17240" y="1138"/>
                    <a:pt x="17066" y="836"/>
                  </a:cubicBezTo>
                  <a:cubicBezTo>
                    <a:pt x="17054" y="802"/>
                    <a:pt x="17031" y="755"/>
                    <a:pt x="16996" y="743"/>
                  </a:cubicBezTo>
                  <a:cubicBezTo>
                    <a:pt x="16915" y="651"/>
                    <a:pt x="16822" y="569"/>
                    <a:pt x="16717" y="500"/>
                  </a:cubicBezTo>
                  <a:cubicBezTo>
                    <a:pt x="16520" y="349"/>
                    <a:pt x="16299" y="221"/>
                    <a:pt x="16021" y="233"/>
                  </a:cubicBezTo>
                  <a:cubicBezTo>
                    <a:pt x="15765" y="256"/>
                    <a:pt x="15522" y="233"/>
                    <a:pt x="15255" y="233"/>
                  </a:cubicBezTo>
                  <a:cubicBezTo>
                    <a:pt x="15197" y="233"/>
                    <a:pt x="15127" y="221"/>
                    <a:pt x="15069" y="256"/>
                  </a:cubicBezTo>
                  <a:cubicBezTo>
                    <a:pt x="14872" y="337"/>
                    <a:pt x="14674" y="326"/>
                    <a:pt x="14465" y="337"/>
                  </a:cubicBezTo>
                  <a:cubicBezTo>
                    <a:pt x="14407" y="337"/>
                    <a:pt x="14349" y="349"/>
                    <a:pt x="14303" y="372"/>
                  </a:cubicBezTo>
                  <a:cubicBezTo>
                    <a:pt x="14198" y="384"/>
                    <a:pt x="14094" y="407"/>
                    <a:pt x="13989" y="407"/>
                  </a:cubicBezTo>
                  <a:cubicBezTo>
                    <a:pt x="13862" y="407"/>
                    <a:pt x="13757" y="453"/>
                    <a:pt x="13653" y="558"/>
                  </a:cubicBezTo>
                  <a:cubicBezTo>
                    <a:pt x="13653" y="639"/>
                    <a:pt x="13676" y="743"/>
                    <a:pt x="13676" y="860"/>
                  </a:cubicBezTo>
                  <a:cubicBezTo>
                    <a:pt x="13757" y="848"/>
                    <a:pt x="13827" y="848"/>
                    <a:pt x="13908" y="836"/>
                  </a:cubicBezTo>
                  <a:cubicBezTo>
                    <a:pt x="14117" y="790"/>
                    <a:pt x="14338" y="732"/>
                    <a:pt x="14558" y="720"/>
                  </a:cubicBezTo>
                  <a:cubicBezTo>
                    <a:pt x="15104" y="697"/>
                    <a:pt x="15661" y="720"/>
                    <a:pt x="16207" y="720"/>
                  </a:cubicBezTo>
                  <a:cubicBezTo>
                    <a:pt x="16578" y="720"/>
                    <a:pt x="16880" y="964"/>
                    <a:pt x="16961" y="1312"/>
                  </a:cubicBezTo>
                  <a:cubicBezTo>
                    <a:pt x="17008" y="1510"/>
                    <a:pt x="17054" y="1730"/>
                    <a:pt x="17193" y="1904"/>
                  </a:cubicBezTo>
                  <a:close/>
                  <a:moveTo>
                    <a:pt x="13745" y="7256"/>
                  </a:moveTo>
                  <a:cubicBezTo>
                    <a:pt x="13792" y="7303"/>
                    <a:pt x="13815" y="7338"/>
                    <a:pt x="13862" y="7349"/>
                  </a:cubicBezTo>
                  <a:cubicBezTo>
                    <a:pt x="13908" y="7372"/>
                    <a:pt x="13954" y="7396"/>
                    <a:pt x="14012" y="7407"/>
                  </a:cubicBezTo>
                  <a:cubicBezTo>
                    <a:pt x="14152" y="7454"/>
                    <a:pt x="14303" y="7477"/>
                    <a:pt x="14442" y="7523"/>
                  </a:cubicBezTo>
                  <a:cubicBezTo>
                    <a:pt x="14767" y="7605"/>
                    <a:pt x="15092" y="7686"/>
                    <a:pt x="15429" y="7663"/>
                  </a:cubicBezTo>
                  <a:lnTo>
                    <a:pt x="15487" y="7663"/>
                  </a:lnTo>
                  <a:cubicBezTo>
                    <a:pt x="15719" y="7709"/>
                    <a:pt x="15928" y="7605"/>
                    <a:pt x="16160" y="7581"/>
                  </a:cubicBezTo>
                  <a:cubicBezTo>
                    <a:pt x="16253" y="7570"/>
                    <a:pt x="16358" y="7488"/>
                    <a:pt x="16462" y="7430"/>
                  </a:cubicBezTo>
                  <a:cubicBezTo>
                    <a:pt x="16543" y="7396"/>
                    <a:pt x="16636" y="7338"/>
                    <a:pt x="16741" y="7303"/>
                  </a:cubicBezTo>
                  <a:cubicBezTo>
                    <a:pt x="16915" y="7233"/>
                    <a:pt x="17031" y="7117"/>
                    <a:pt x="17124" y="6966"/>
                  </a:cubicBezTo>
                  <a:cubicBezTo>
                    <a:pt x="17240" y="6815"/>
                    <a:pt x="17333" y="6653"/>
                    <a:pt x="17414" y="6467"/>
                  </a:cubicBezTo>
                  <a:cubicBezTo>
                    <a:pt x="17553" y="6177"/>
                    <a:pt x="17693" y="5898"/>
                    <a:pt x="17843" y="5619"/>
                  </a:cubicBezTo>
                  <a:cubicBezTo>
                    <a:pt x="17739" y="5550"/>
                    <a:pt x="17669" y="5573"/>
                    <a:pt x="17623" y="5654"/>
                  </a:cubicBezTo>
                  <a:cubicBezTo>
                    <a:pt x="17576" y="5724"/>
                    <a:pt x="17530" y="5793"/>
                    <a:pt x="17518" y="5863"/>
                  </a:cubicBezTo>
                  <a:cubicBezTo>
                    <a:pt x="17495" y="6026"/>
                    <a:pt x="17414" y="6153"/>
                    <a:pt x="17321" y="6269"/>
                  </a:cubicBezTo>
                  <a:cubicBezTo>
                    <a:pt x="17275" y="6316"/>
                    <a:pt x="17240" y="6374"/>
                    <a:pt x="17228" y="6432"/>
                  </a:cubicBezTo>
                  <a:cubicBezTo>
                    <a:pt x="17182" y="6595"/>
                    <a:pt x="17054" y="6711"/>
                    <a:pt x="16973" y="6838"/>
                  </a:cubicBezTo>
                  <a:cubicBezTo>
                    <a:pt x="16938" y="6885"/>
                    <a:pt x="16868" y="6908"/>
                    <a:pt x="16833" y="6966"/>
                  </a:cubicBezTo>
                  <a:cubicBezTo>
                    <a:pt x="16694" y="7198"/>
                    <a:pt x="16474" y="7279"/>
                    <a:pt x="16218" y="7291"/>
                  </a:cubicBezTo>
                  <a:cubicBezTo>
                    <a:pt x="15777" y="7314"/>
                    <a:pt x="15359" y="7198"/>
                    <a:pt x="14941" y="7233"/>
                  </a:cubicBezTo>
                  <a:cubicBezTo>
                    <a:pt x="14906" y="7233"/>
                    <a:pt x="14883" y="7233"/>
                    <a:pt x="14848" y="7221"/>
                  </a:cubicBezTo>
                  <a:cubicBezTo>
                    <a:pt x="14546" y="7129"/>
                    <a:pt x="14245" y="7070"/>
                    <a:pt x="13920" y="7059"/>
                  </a:cubicBezTo>
                  <a:lnTo>
                    <a:pt x="13838" y="7059"/>
                  </a:lnTo>
                  <a:cubicBezTo>
                    <a:pt x="13803" y="7129"/>
                    <a:pt x="13780" y="7187"/>
                    <a:pt x="13745" y="7256"/>
                  </a:cubicBezTo>
                  <a:close/>
                  <a:moveTo>
                    <a:pt x="17704" y="5318"/>
                  </a:moveTo>
                  <a:cubicBezTo>
                    <a:pt x="17785" y="5294"/>
                    <a:pt x="17867" y="5318"/>
                    <a:pt x="17913" y="5271"/>
                  </a:cubicBezTo>
                  <a:cubicBezTo>
                    <a:pt x="18041" y="5143"/>
                    <a:pt x="18192" y="4992"/>
                    <a:pt x="18215" y="4795"/>
                  </a:cubicBezTo>
                  <a:cubicBezTo>
                    <a:pt x="18250" y="4667"/>
                    <a:pt x="18273" y="4528"/>
                    <a:pt x="18308" y="4412"/>
                  </a:cubicBezTo>
                  <a:cubicBezTo>
                    <a:pt x="18308" y="4389"/>
                    <a:pt x="18285" y="4354"/>
                    <a:pt x="18285" y="4331"/>
                  </a:cubicBezTo>
                  <a:cubicBezTo>
                    <a:pt x="18203" y="4296"/>
                    <a:pt x="18134" y="4249"/>
                    <a:pt x="18041" y="4226"/>
                  </a:cubicBezTo>
                  <a:cubicBezTo>
                    <a:pt x="17785" y="4157"/>
                    <a:pt x="17635" y="4249"/>
                    <a:pt x="17565" y="4505"/>
                  </a:cubicBezTo>
                  <a:cubicBezTo>
                    <a:pt x="17553" y="4563"/>
                    <a:pt x="17565" y="4633"/>
                    <a:pt x="17530" y="4679"/>
                  </a:cubicBezTo>
                  <a:cubicBezTo>
                    <a:pt x="17437" y="4911"/>
                    <a:pt x="17507" y="5085"/>
                    <a:pt x="17669" y="5259"/>
                  </a:cubicBezTo>
                  <a:cubicBezTo>
                    <a:pt x="17669" y="5271"/>
                    <a:pt x="17681" y="5271"/>
                    <a:pt x="17704" y="5318"/>
                  </a:cubicBezTo>
                  <a:close/>
                  <a:moveTo>
                    <a:pt x="17344" y="2206"/>
                  </a:moveTo>
                  <a:cubicBezTo>
                    <a:pt x="17333" y="2241"/>
                    <a:pt x="17321" y="2253"/>
                    <a:pt x="17298" y="2288"/>
                  </a:cubicBezTo>
                  <a:cubicBezTo>
                    <a:pt x="17240" y="2555"/>
                    <a:pt x="17379" y="2822"/>
                    <a:pt x="17391" y="3077"/>
                  </a:cubicBezTo>
                  <a:cubicBezTo>
                    <a:pt x="17391" y="3112"/>
                    <a:pt x="17460" y="3170"/>
                    <a:pt x="17495" y="3170"/>
                  </a:cubicBezTo>
                  <a:cubicBezTo>
                    <a:pt x="17635" y="3181"/>
                    <a:pt x="17797" y="3216"/>
                    <a:pt x="17948" y="3135"/>
                  </a:cubicBezTo>
                  <a:cubicBezTo>
                    <a:pt x="17925" y="2822"/>
                    <a:pt x="17855" y="2520"/>
                    <a:pt x="17751" y="2206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086750" y="2833825"/>
              <a:ext cx="45300" cy="43000"/>
            </a:xfrm>
            <a:custGeom>
              <a:avLst/>
              <a:gdLst/>
              <a:ahLst/>
              <a:cxnLst/>
              <a:rect l="l" t="t" r="r" b="b"/>
              <a:pathLst>
                <a:path w="1812" h="1720" extrusionOk="0">
                  <a:moveTo>
                    <a:pt x="941" y="1684"/>
                  </a:moveTo>
                  <a:lnTo>
                    <a:pt x="709" y="1684"/>
                  </a:lnTo>
                  <a:cubicBezTo>
                    <a:pt x="662" y="1684"/>
                    <a:pt x="627" y="1684"/>
                    <a:pt x="593" y="1661"/>
                  </a:cubicBezTo>
                  <a:cubicBezTo>
                    <a:pt x="465" y="1568"/>
                    <a:pt x="337" y="1498"/>
                    <a:pt x="233" y="1382"/>
                  </a:cubicBezTo>
                  <a:cubicBezTo>
                    <a:pt x="70" y="1185"/>
                    <a:pt x="0" y="930"/>
                    <a:pt x="0" y="674"/>
                  </a:cubicBezTo>
                  <a:cubicBezTo>
                    <a:pt x="0" y="628"/>
                    <a:pt x="12" y="570"/>
                    <a:pt x="24" y="523"/>
                  </a:cubicBezTo>
                  <a:cubicBezTo>
                    <a:pt x="163" y="314"/>
                    <a:pt x="534" y="1"/>
                    <a:pt x="860" y="152"/>
                  </a:cubicBezTo>
                  <a:cubicBezTo>
                    <a:pt x="929" y="175"/>
                    <a:pt x="1010" y="198"/>
                    <a:pt x="1080" y="198"/>
                  </a:cubicBezTo>
                  <a:cubicBezTo>
                    <a:pt x="1463" y="256"/>
                    <a:pt x="1753" y="581"/>
                    <a:pt x="1788" y="964"/>
                  </a:cubicBezTo>
                  <a:cubicBezTo>
                    <a:pt x="1811" y="1243"/>
                    <a:pt x="1661" y="1394"/>
                    <a:pt x="1475" y="1545"/>
                  </a:cubicBezTo>
                  <a:cubicBezTo>
                    <a:pt x="1301" y="1673"/>
                    <a:pt x="1115" y="1719"/>
                    <a:pt x="941" y="1684"/>
                  </a:cubicBezTo>
                  <a:close/>
                  <a:moveTo>
                    <a:pt x="627" y="442"/>
                  </a:moveTo>
                  <a:cubicBezTo>
                    <a:pt x="546" y="488"/>
                    <a:pt x="465" y="546"/>
                    <a:pt x="372" y="605"/>
                  </a:cubicBezTo>
                  <a:cubicBezTo>
                    <a:pt x="314" y="639"/>
                    <a:pt x="291" y="721"/>
                    <a:pt x="302" y="790"/>
                  </a:cubicBezTo>
                  <a:cubicBezTo>
                    <a:pt x="360" y="1011"/>
                    <a:pt x="453" y="1208"/>
                    <a:pt x="651" y="1336"/>
                  </a:cubicBezTo>
                  <a:cubicBezTo>
                    <a:pt x="697" y="1371"/>
                    <a:pt x="743" y="1382"/>
                    <a:pt x="778" y="1394"/>
                  </a:cubicBezTo>
                  <a:cubicBezTo>
                    <a:pt x="987" y="1429"/>
                    <a:pt x="1161" y="1382"/>
                    <a:pt x="1347" y="1313"/>
                  </a:cubicBezTo>
                  <a:cubicBezTo>
                    <a:pt x="1405" y="1278"/>
                    <a:pt x="1452" y="1243"/>
                    <a:pt x="1440" y="1162"/>
                  </a:cubicBezTo>
                  <a:cubicBezTo>
                    <a:pt x="1440" y="1069"/>
                    <a:pt x="1417" y="964"/>
                    <a:pt x="1405" y="860"/>
                  </a:cubicBezTo>
                  <a:cubicBezTo>
                    <a:pt x="1405" y="790"/>
                    <a:pt x="1359" y="721"/>
                    <a:pt x="1301" y="686"/>
                  </a:cubicBezTo>
                  <a:cubicBezTo>
                    <a:pt x="1208" y="628"/>
                    <a:pt x="1115" y="570"/>
                    <a:pt x="999" y="546"/>
                  </a:cubicBezTo>
                  <a:cubicBezTo>
                    <a:pt x="918" y="488"/>
                    <a:pt x="778" y="465"/>
                    <a:pt x="627" y="442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" name="Google Shape;36;p2"/>
          <p:cNvGrpSpPr/>
          <p:nvPr/>
        </p:nvGrpSpPr>
        <p:grpSpPr>
          <a:xfrm rot="-1062273">
            <a:off x="8878022" y="229689"/>
            <a:ext cx="384784" cy="1297441"/>
            <a:chOff x="954700" y="3672025"/>
            <a:chExt cx="106825" cy="360200"/>
          </a:xfrm>
        </p:grpSpPr>
        <p:sp>
          <p:nvSpPr>
            <p:cNvPr id="37" name="Google Shape;37;p2"/>
            <p:cNvSpPr/>
            <p:nvPr/>
          </p:nvSpPr>
          <p:spPr>
            <a:xfrm>
              <a:off x="954700" y="3672025"/>
              <a:ext cx="106825" cy="360200"/>
            </a:xfrm>
            <a:custGeom>
              <a:avLst/>
              <a:gdLst/>
              <a:ahLst/>
              <a:cxnLst/>
              <a:rect l="l" t="t" r="r" b="b"/>
              <a:pathLst>
                <a:path w="4273" h="14408" extrusionOk="0">
                  <a:moveTo>
                    <a:pt x="2276" y="0"/>
                  </a:moveTo>
                  <a:cubicBezTo>
                    <a:pt x="2392" y="81"/>
                    <a:pt x="2380" y="186"/>
                    <a:pt x="2380" y="290"/>
                  </a:cubicBezTo>
                  <a:cubicBezTo>
                    <a:pt x="2380" y="650"/>
                    <a:pt x="2392" y="999"/>
                    <a:pt x="2392" y="1358"/>
                  </a:cubicBezTo>
                  <a:cubicBezTo>
                    <a:pt x="2392" y="2078"/>
                    <a:pt x="2392" y="2798"/>
                    <a:pt x="2403" y="3506"/>
                  </a:cubicBezTo>
                  <a:cubicBezTo>
                    <a:pt x="2403" y="3622"/>
                    <a:pt x="2392" y="3727"/>
                    <a:pt x="2450" y="3854"/>
                  </a:cubicBezTo>
                  <a:cubicBezTo>
                    <a:pt x="2636" y="3854"/>
                    <a:pt x="2810" y="3889"/>
                    <a:pt x="2984" y="3947"/>
                  </a:cubicBezTo>
                  <a:cubicBezTo>
                    <a:pt x="3100" y="3982"/>
                    <a:pt x="3146" y="4063"/>
                    <a:pt x="3158" y="4156"/>
                  </a:cubicBezTo>
                  <a:lnTo>
                    <a:pt x="3158" y="4470"/>
                  </a:lnTo>
                  <a:cubicBezTo>
                    <a:pt x="3158" y="4574"/>
                    <a:pt x="3170" y="4667"/>
                    <a:pt x="3170" y="4772"/>
                  </a:cubicBezTo>
                  <a:cubicBezTo>
                    <a:pt x="3228" y="4783"/>
                    <a:pt x="3286" y="4783"/>
                    <a:pt x="3332" y="4806"/>
                  </a:cubicBezTo>
                  <a:cubicBezTo>
                    <a:pt x="3437" y="4830"/>
                    <a:pt x="3506" y="4888"/>
                    <a:pt x="3541" y="4981"/>
                  </a:cubicBezTo>
                  <a:cubicBezTo>
                    <a:pt x="3599" y="5131"/>
                    <a:pt x="3669" y="5294"/>
                    <a:pt x="3669" y="5468"/>
                  </a:cubicBezTo>
                  <a:cubicBezTo>
                    <a:pt x="3669" y="6606"/>
                    <a:pt x="3669" y="7732"/>
                    <a:pt x="3680" y="8881"/>
                  </a:cubicBezTo>
                  <a:cubicBezTo>
                    <a:pt x="3680" y="8997"/>
                    <a:pt x="3657" y="9125"/>
                    <a:pt x="3634" y="9241"/>
                  </a:cubicBezTo>
                  <a:cubicBezTo>
                    <a:pt x="3634" y="9276"/>
                    <a:pt x="3611" y="9299"/>
                    <a:pt x="3611" y="9334"/>
                  </a:cubicBezTo>
                  <a:cubicBezTo>
                    <a:pt x="3622" y="9636"/>
                    <a:pt x="3541" y="9938"/>
                    <a:pt x="3564" y="10239"/>
                  </a:cubicBezTo>
                  <a:cubicBezTo>
                    <a:pt x="3576" y="10437"/>
                    <a:pt x="3576" y="10611"/>
                    <a:pt x="3576" y="10797"/>
                  </a:cubicBezTo>
                  <a:cubicBezTo>
                    <a:pt x="3576" y="10901"/>
                    <a:pt x="3599" y="10994"/>
                    <a:pt x="3599" y="11110"/>
                  </a:cubicBezTo>
                  <a:cubicBezTo>
                    <a:pt x="3808" y="11099"/>
                    <a:pt x="3982" y="11168"/>
                    <a:pt x="4133" y="11308"/>
                  </a:cubicBezTo>
                  <a:cubicBezTo>
                    <a:pt x="4180" y="11342"/>
                    <a:pt x="4214" y="11389"/>
                    <a:pt x="4238" y="11447"/>
                  </a:cubicBezTo>
                  <a:cubicBezTo>
                    <a:pt x="4272" y="11691"/>
                    <a:pt x="4214" y="11923"/>
                    <a:pt x="4122" y="12155"/>
                  </a:cubicBezTo>
                  <a:cubicBezTo>
                    <a:pt x="4075" y="12248"/>
                    <a:pt x="4005" y="12306"/>
                    <a:pt x="3901" y="12306"/>
                  </a:cubicBezTo>
                  <a:cubicBezTo>
                    <a:pt x="3611" y="12306"/>
                    <a:pt x="3309" y="12306"/>
                    <a:pt x="3019" y="12294"/>
                  </a:cubicBezTo>
                  <a:cubicBezTo>
                    <a:pt x="2937" y="12294"/>
                    <a:pt x="2868" y="12248"/>
                    <a:pt x="2763" y="12213"/>
                  </a:cubicBezTo>
                  <a:cubicBezTo>
                    <a:pt x="2682" y="12445"/>
                    <a:pt x="2740" y="12666"/>
                    <a:pt x="2728" y="12898"/>
                  </a:cubicBezTo>
                  <a:cubicBezTo>
                    <a:pt x="2705" y="13119"/>
                    <a:pt x="2728" y="13351"/>
                    <a:pt x="2728" y="13583"/>
                  </a:cubicBezTo>
                  <a:cubicBezTo>
                    <a:pt x="2798" y="13583"/>
                    <a:pt x="2844" y="13571"/>
                    <a:pt x="2903" y="13571"/>
                  </a:cubicBezTo>
                  <a:cubicBezTo>
                    <a:pt x="2937" y="13571"/>
                    <a:pt x="2984" y="13548"/>
                    <a:pt x="3019" y="13583"/>
                  </a:cubicBezTo>
                  <a:cubicBezTo>
                    <a:pt x="3193" y="13699"/>
                    <a:pt x="3379" y="13757"/>
                    <a:pt x="3506" y="13931"/>
                  </a:cubicBezTo>
                  <a:cubicBezTo>
                    <a:pt x="3599" y="14047"/>
                    <a:pt x="3576" y="14175"/>
                    <a:pt x="3541" y="14303"/>
                  </a:cubicBezTo>
                  <a:cubicBezTo>
                    <a:pt x="3518" y="14361"/>
                    <a:pt x="3460" y="14407"/>
                    <a:pt x="3402" y="14407"/>
                  </a:cubicBezTo>
                  <a:lnTo>
                    <a:pt x="3193" y="14407"/>
                  </a:lnTo>
                  <a:lnTo>
                    <a:pt x="1533" y="14407"/>
                  </a:lnTo>
                  <a:cubicBezTo>
                    <a:pt x="1370" y="14407"/>
                    <a:pt x="1231" y="14396"/>
                    <a:pt x="1103" y="14303"/>
                  </a:cubicBezTo>
                  <a:cubicBezTo>
                    <a:pt x="1022" y="14268"/>
                    <a:pt x="952" y="14245"/>
                    <a:pt x="871" y="14221"/>
                  </a:cubicBezTo>
                  <a:cubicBezTo>
                    <a:pt x="778" y="14187"/>
                    <a:pt x="720" y="14129"/>
                    <a:pt x="697" y="14047"/>
                  </a:cubicBezTo>
                  <a:cubicBezTo>
                    <a:pt x="650" y="13943"/>
                    <a:pt x="697" y="13827"/>
                    <a:pt x="813" y="13804"/>
                  </a:cubicBezTo>
                  <a:cubicBezTo>
                    <a:pt x="987" y="13757"/>
                    <a:pt x="1126" y="13687"/>
                    <a:pt x="1289" y="13595"/>
                  </a:cubicBezTo>
                  <a:cubicBezTo>
                    <a:pt x="1347" y="13560"/>
                    <a:pt x="1417" y="13548"/>
                    <a:pt x="1486" y="13537"/>
                  </a:cubicBezTo>
                  <a:cubicBezTo>
                    <a:pt x="1544" y="13525"/>
                    <a:pt x="1602" y="13490"/>
                    <a:pt x="1649" y="13478"/>
                  </a:cubicBezTo>
                  <a:cubicBezTo>
                    <a:pt x="1695" y="13246"/>
                    <a:pt x="1707" y="12445"/>
                    <a:pt x="1660" y="12201"/>
                  </a:cubicBezTo>
                  <a:cubicBezTo>
                    <a:pt x="1602" y="12201"/>
                    <a:pt x="1544" y="12190"/>
                    <a:pt x="1486" y="12190"/>
                  </a:cubicBezTo>
                  <a:cubicBezTo>
                    <a:pt x="1289" y="12190"/>
                    <a:pt x="1080" y="12178"/>
                    <a:pt x="883" y="12190"/>
                  </a:cubicBezTo>
                  <a:cubicBezTo>
                    <a:pt x="639" y="12201"/>
                    <a:pt x="407" y="12143"/>
                    <a:pt x="151" y="12097"/>
                  </a:cubicBezTo>
                  <a:cubicBezTo>
                    <a:pt x="58" y="12085"/>
                    <a:pt x="12" y="12027"/>
                    <a:pt x="12" y="11946"/>
                  </a:cubicBezTo>
                  <a:cubicBezTo>
                    <a:pt x="12" y="11725"/>
                    <a:pt x="0" y="11493"/>
                    <a:pt x="12" y="11273"/>
                  </a:cubicBezTo>
                  <a:cubicBezTo>
                    <a:pt x="12" y="11110"/>
                    <a:pt x="116" y="11041"/>
                    <a:pt x="267" y="11029"/>
                  </a:cubicBezTo>
                  <a:lnTo>
                    <a:pt x="581" y="11029"/>
                  </a:lnTo>
                  <a:cubicBezTo>
                    <a:pt x="650" y="11029"/>
                    <a:pt x="708" y="11006"/>
                    <a:pt x="790" y="11006"/>
                  </a:cubicBezTo>
                  <a:cubicBezTo>
                    <a:pt x="790" y="10924"/>
                    <a:pt x="813" y="10855"/>
                    <a:pt x="813" y="10797"/>
                  </a:cubicBezTo>
                  <a:lnTo>
                    <a:pt x="813" y="8034"/>
                  </a:lnTo>
                  <a:cubicBezTo>
                    <a:pt x="813" y="7047"/>
                    <a:pt x="824" y="6072"/>
                    <a:pt x="824" y="5097"/>
                  </a:cubicBezTo>
                  <a:cubicBezTo>
                    <a:pt x="824" y="5015"/>
                    <a:pt x="824" y="4946"/>
                    <a:pt x="836" y="4876"/>
                  </a:cubicBezTo>
                  <a:cubicBezTo>
                    <a:pt x="848" y="4748"/>
                    <a:pt x="894" y="4690"/>
                    <a:pt x="1022" y="4690"/>
                  </a:cubicBezTo>
                  <a:cubicBezTo>
                    <a:pt x="1161" y="4690"/>
                    <a:pt x="1289" y="4667"/>
                    <a:pt x="1405" y="4574"/>
                  </a:cubicBezTo>
                  <a:lnTo>
                    <a:pt x="1405" y="4145"/>
                  </a:lnTo>
                  <a:cubicBezTo>
                    <a:pt x="1405" y="3820"/>
                    <a:pt x="1475" y="3762"/>
                    <a:pt x="1800" y="3738"/>
                  </a:cubicBezTo>
                  <a:cubicBezTo>
                    <a:pt x="1858" y="3738"/>
                    <a:pt x="1916" y="3738"/>
                    <a:pt x="1985" y="3727"/>
                  </a:cubicBezTo>
                  <a:cubicBezTo>
                    <a:pt x="1997" y="3727"/>
                    <a:pt x="2032" y="3715"/>
                    <a:pt x="2055" y="3704"/>
                  </a:cubicBezTo>
                  <a:cubicBezTo>
                    <a:pt x="2067" y="3657"/>
                    <a:pt x="2090" y="3599"/>
                    <a:pt x="2090" y="3541"/>
                  </a:cubicBezTo>
                  <a:cubicBezTo>
                    <a:pt x="2090" y="2868"/>
                    <a:pt x="2102" y="2206"/>
                    <a:pt x="2090" y="1544"/>
                  </a:cubicBezTo>
                  <a:cubicBezTo>
                    <a:pt x="2090" y="1242"/>
                    <a:pt x="2055" y="941"/>
                    <a:pt x="2043" y="639"/>
                  </a:cubicBezTo>
                  <a:cubicBezTo>
                    <a:pt x="2043" y="465"/>
                    <a:pt x="2055" y="290"/>
                    <a:pt x="2067" y="116"/>
                  </a:cubicBezTo>
                  <a:cubicBezTo>
                    <a:pt x="2102" y="58"/>
                    <a:pt x="2171" y="12"/>
                    <a:pt x="2276" y="0"/>
                  </a:cubicBezTo>
                  <a:close/>
                  <a:moveTo>
                    <a:pt x="1173" y="11168"/>
                  </a:moveTo>
                  <a:lnTo>
                    <a:pt x="1498" y="11168"/>
                  </a:lnTo>
                  <a:lnTo>
                    <a:pt x="2531" y="11168"/>
                  </a:lnTo>
                  <a:cubicBezTo>
                    <a:pt x="2624" y="11168"/>
                    <a:pt x="2705" y="11168"/>
                    <a:pt x="2763" y="11203"/>
                  </a:cubicBezTo>
                  <a:cubicBezTo>
                    <a:pt x="2926" y="11319"/>
                    <a:pt x="3088" y="11273"/>
                    <a:pt x="3262" y="11226"/>
                  </a:cubicBezTo>
                  <a:cubicBezTo>
                    <a:pt x="3262" y="11168"/>
                    <a:pt x="3274" y="11110"/>
                    <a:pt x="3274" y="11075"/>
                  </a:cubicBezTo>
                  <a:cubicBezTo>
                    <a:pt x="3286" y="10460"/>
                    <a:pt x="3309" y="9833"/>
                    <a:pt x="3320" y="9229"/>
                  </a:cubicBezTo>
                  <a:cubicBezTo>
                    <a:pt x="3320" y="9079"/>
                    <a:pt x="3344" y="8928"/>
                    <a:pt x="3367" y="8777"/>
                  </a:cubicBezTo>
                  <a:cubicBezTo>
                    <a:pt x="3379" y="8556"/>
                    <a:pt x="3390" y="8324"/>
                    <a:pt x="3332" y="8115"/>
                  </a:cubicBezTo>
                  <a:cubicBezTo>
                    <a:pt x="3181" y="8057"/>
                    <a:pt x="3007" y="8080"/>
                    <a:pt x="2844" y="8080"/>
                  </a:cubicBezTo>
                  <a:cubicBezTo>
                    <a:pt x="2810" y="8080"/>
                    <a:pt x="2775" y="8115"/>
                    <a:pt x="2740" y="8138"/>
                  </a:cubicBezTo>
                  <a:cubicBezTo>
                    <a:pt x="2601" y="8243"/>
                    <a:pt x="2577" y="8254"/>
                    <a:pt x="2485" y="8173"/>
                  </a:cubicBezTo>
                  <a:cubicBezTo>
                    <a:pt x="2380" y="8080"/>
                    <a:pt x="2276" y="8069"/>
                    <a:pt x="2171" y="8069"/>
                  </a:cubicBezTo>
                  <a:lnTo>
                    <a:pt x="1324" y="8069"/>
                  </a:lnTo>
                  <a:cubicBezTo>
                    <a:pt x="1266" y="8069"/>
                    <a:pt x="1208" y="8080"/>
                    <a:pt x="1150" y="8080"/>
                  </a:cubicBezTo>
                  <a:cubicBezTo>
                    <a:pt x="1115" y="8359"/>
                    <a:pt x="1126" y="10901"/>
                    <a:pt x="1173" y="11168"/>
                  </a:cubicBezTo>
                  <a:close/>
                  <a:moveTo>
                    <a:pt x="1150" y="4992"/>
                  </a:moveTo>
                  <a:cubicBezTo>
                    <a:pt x="1103" y="5236"/>
                    <a:pt x="1115" y="7593"/>
                    <a:pt x="1161" y="7825"/>
                  </a:cubicBezTo>
                  <a:cubicBezTo>
                    <a:pt x="1219" y="7836"/>
                    <a:pt x="1277" y="7848"/>
                    <a:pt x="1335" y="7848"/>
                  </a:cubicBezTo>
                  <a:lnTo>
                    <a:pt x="3170" y="7848"/>
                  </a:lnTo>
                  <a:cubicBezTo>
                    <a:pt x="3239" y="7848"/>
                    <a:pt x="3297" y="7825"/>
                    <a:pt x="3332" y="7825"/>
                  </a:cubicBezTo>
                  <a:cubicBezTo>
                    <a:pt x="3344" y="7778"/>
                    <a:pt x="3344" y="7744"/>
                    <a:pt x="3344" y="7720"/>
                  </a:cubicBezTo>
                  <a:cubicBezTo>
                    <a:pt x="3344" y="6977"/>
                    <a:pt x="3367" y="6258"/>
                    <a:pt x="3367" y="5515"/>
                  </a:cubicBezTo>
                  <a:cubicBezTo>
                    <a:pt x="3367" y="5352"/>
                    <a:pt x="3309" y="5224"/>
                    <a:pt x="3251" y="5097"/>
                  </a:cubicBezTo>
                  <a:cubicBezTo>
                    <a:pt x="3077" y="5050"/>
                    <a:pt x="2914" y="5015"/>
                    <a:pt x="2752" y="4992"/>
                  </a:cubicBezTo>
                  <a:cubicBezTo>
                    <a:pt x="2694" y="4969"/>
                    <a:pt x="2636" y="4969"/>
                    <a:pt x="2566" y="4969"/>
                  </a:cubicBezTo>
                  <a:lnTo>
                    <a:pt x="2067" y="4969"/>
                  </a:lnTo>
                  <a:cubicBezTo>
                    <a:pt x="1997" y="4969"/>
                    <a:pt x="1927" y="4969"/>
                    <a:pt x="1858" y="4946"/>
                  </a:cubicBezTo>
                  <a:cubicBezTo>
                    <a:pt x="1637" y="4841"/>
                    <a:pt x="1451" y="4876"/>
                    <a:pt x="1231" y="4957"/>
                  </a:cubicBezTo>
                  <a:close/>
                  <a:moveTo>
                    <a:pt x="256" y="11842"/>
                  </a:moveTo>
                  <a:cubicBezTo>
                    <a:pt x="465" y="11958"/>
                    <a:pt x="650" y="11981"/>
                    <a:pt x="836" y="11969"/>
                  </a:cubicBezTo>
                  <a:cubicBezTo>
                    <a:pt x="1451" y="11958"/>
                    <a:pt x="2055" y="11969"/>
                    <a:pt x="2670" y="11969"/>
                  </a:cubicBezTo>
                  <a:cubicBezTo>
                    <a:pt x="2752" y="11969"/>
                    <a:pt x="2856" y="11969"/>
                    <a:pt x="2949" y="11981"/>
                  </a:cubicBezTo>
                  <a:cubicBezTo>
                    <a:pt x="3239" y="12062"/>
                    <a:pt x="3495" y="12062"/>
                    <a:pt x="3831" y="12016"/>
                  </a:cubicBezTo>
                  <a:cubicBezTo>
                    <a:pt x="3936" y="11865"/>
                    <a:pt x="4017" y="11714"/>
                    <a:pt x="3947" y="11505"/>
                  </a:cubicBezTo>
                  <a:cubicBezTo>
                    <a:pt x="3855" y="11424"/>
                    <a:pt x="3762" y="11342"/>
                    <a:pt x="3622" y="11377"/>
                  </a:cubicBezTo>
                  <a:cubicBezTo>
                    <a:pt x="3471" y="11551"/>
                    <a:pt x="3471" y="11551"/>
                    <a:pt x="3239" y="11551"/>
                  </a:cubicBezTo>
                  <a:cubicBezTo>
                    <a:pt x="3100" y="11551"/>
                    <a:pt x="2972" y="11551"/>
                    <a:pt x="2844" y="11540"/>
                  </a:cubicBezTo>
                  <a:cubicBezTo>
                    <a:pt x="2543" y="11517"/>
                    <a:pt x="2229" y="11493"/>
                    <a:pt x="1927" y="11482"/>
                  </a:cubicBezTo>
                  <a:cubicBezTo>
                    <a:pt x="1672" y="11458"/>
                    <a:pt x="1393" y="11482"/>
                    <a:pt x="1126" y="11482"/>
                  </a:cubicBezTo>
                  <a:cubicBezTo>
                    <a:pt x="999" y="11482"/>
                    <a:pt x="883" y="11482"/>
                    <a:pt x="813" y="11342"/>
                  </a:cubicBezTo>
                  <a:cubicBezTo>
                    <a:pt x="801" y="11319"/>
                    <a:pt x="755" y="11284"/>
                    <a:pt x="708" y="11284"/>
                  </a:cubicBezTo>
                  <a:cubicBezTo>
                    <a:pt x="569" y="11284"/>
                    <a:pt x="407" y="11249"/>
                    <a:pt x="256" y="11319"/>
                  </a:cubicBezTo>
                  <a:cubicBezTo>
                    <a:pt x="256" y="11389"/>
                    <a:pt x="244" y="11458"/>
                    <a:pt x="244" y="11540"/>
                  </a:cubicBezTo>
                  <a:cubicBezTo>
                    <a:pt x="256" y="11656"/>
                    <a:pt x="256" y="11737"/>
                    <a:pt x="256" y="11842"/>
                  </a:cubicBezTo>
                  <a:close/>
                  <a:moveTo>
                    <a:pt x="2856" y="4238"/>
                  </a:moveTo>
                  <a:cubicBezTo>
                    <a:pt x="2752" y="4145"/>
                    <a:pt x="2659" y="4121"/>
                    <a:pt x="2543" y="4121"/>
                  </a:cubicBezTo>
                  <a:cubicBezTo>
                    <a:pt x="2392" y="4121"/>
                    <a:pt x="2229" y="4121"/>
                    <a:pt x="2090" y="4052"/>
                  </a:cubicBezTo>
                  <a:cubicBezTo>
                    <a:pt x="1997" y="4005"/>
                    <a:pt x="1869" y="4017"/>
                    <a:pt x="1765" y="4052"/>
                  </a:cubicBezTo>
                  <a:cubicBezTo>
                    <a:pt x="1707" y="4365"/>
                    <a:pt x="1707" y="4377"/>
                    <a:pt x="1881" y="4667"/>
                  </a:cubicBezTo>
                  <a:cubicBezTo>
                    <a:pt x="2194" y="4760"/>
                    <a:pt x="2508" y="4702"/>
                    <a:pt x="2844" y="4714"/>
                  </a:cubicBezTo>
                  <a:cubicBezTo>
                    <a:pt x="2868" y="4551"/>
                    <a:pt x="2856" y="4400"/>
                    <a:pt x="2856" y="4238"/>
                  </a:cubicBezTo>
                  <a:close/>
                  <a:moveTo>
                    <a:pt x="1962" y="12259"/>
                  </a:moveTo>
                  <a:lnTo>
                    <a:pt x="1962" y="13049"/>
                  </a:lnTo>
                  <a:cubicBezTo>
                    <a:pt x="1962" y="13246"/>
                    <a:pt x="1985" y="13455"/>
                    <a:pt x="2090" y="13641"/>
                  </a:cubicBezTo>
                  <a:cubicBezTo>
                    <a:pt x="2206" y="13653"/>
                    <a:pt x="2322" y="13687"/>
                    <a:pt x="2450" y="13606"/>
                  </a:cubicBezTo>
                  <a:lnTo>
                    <a:pt x="2450" y="12944"/>
                  </a:lnTo>
                  <a:cubicBezTo>
                    <a:pt x="2438" y="12712"/>
                    <a:pt x="2496" y="12480"/>
                    <a:pt x="2403" y="12248"/>
                  </a:cubicBezTo>
                  <a:cubicBezTo>
                    <a:pt x="2252" y="12236"/>
                    <a:pt x="2113" y="12213"/>
                    <a:pt x="1962" y="12259"/>
                  </a:cubicBezTo>
                  <a:close/>
                  <a:moveTo>
                    <a:pt x="1161" y="14047"/>
                  </a:moveTo>
                  <a:cubicBezTo>
                    <a:pt x="1242" y="14152"/>
                    <a:pt x="1359" y="14175"/>
                    <a:pt x="1498" y="14175"/>
                  </a:cubicBezTo>
                  <a:lnTo>
                    <a:pt x="3123" y="14175"/>
                  </a:lnTo>
                  <a:cubicBezTo>
                    <a:pt x="3158" y="14175"/>
                    <a:pt x="3204" y="14163"/>
                    <a:pt x="3262" y="14140"/>
                  </a:cubicBezTo>
                  <a:cubicBezTo>
                    <a:pt x="3146" y="14012"/>
                    <a:pt x="3065" y="13954"/>
                    <a:pt x="2775" y="13838"/>
                  </a:cubicBezTo>
                  <a:cubicBezTo>
                    <a:pt x="2554" y="13954"/>
                    <a:pt x="2554" y="13954"/>
                    <a:pt x="2310" y="13954"/>
                  </a:cubicBezTo>
                  <a:lnTo>
                    <a:pt x="2090" y="13954"/>
                  </a:lnTo>
                  <a:cubicBezTo>
                    <a:pt x="1881" y="13954"/>
                    <a:pt x="1881" y="13954"/>
                    <a:pt x="1707" y="13815"/>
                  </a:cubicBezTo>
                  <a:cubicBezTo>
                    <a:pt x="1521" y="13815"/>
                    <a:pt x="1324" y="13873"/>
                    <a:pt x="1161" y="14047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1014200" y="3903325"/>
              <a:ext cx="13375" cy="6700"/>
            </a:xfrm>
            <a:custGeom>
              <a:avLst/>
              <a:gdLst/>
              <a:ahLst/>
              <a:cxnLst/>
              <a:rect l="l" t="t" r="r" b="b"/>
              <a:pathLst>
                <a:path w="535" h="268" extrusionOk="0">
                  <a:moveTo>
                    <a:pt x="232" y="268"/>
                  </a:moveTo>
                  <a:cubicBezTo>
                    <a:pt x="186" y="256"/>
                    <a:pt x="116" y="233"/>
                    <a:pt x="47" y="221"/>
                  </a:cubicBezTo>
                  <a:cubicBezTo>
                    <a:pt x="12" y="210"/>
                    <a:pt x="0" y="175"/>
                    <a:pt x="0" y="152"/>
                  </a:cubicBezTo>
                  <a:cubicBezTo>
                    <a:pt x="0" y="117"/>
                    <a:pt x="12" y="94"/>
                    <a:pt x="47" y="82"/>
                  </a:cubicBezTo>
                  <a:cubicBezTo>
                    <a:pt x="186" y="1"/>
                    <a:pt x="337" y="1"/>
                    <a:pt x="476" y="82"/>
                  </a:cubicBezTo>
                  <a:cubicBezTo>
                    <a:pt x="499" y="94"/>
                    <a:pt x="534" y="152"/>
                    <a:pt x="523" y="175"/>
                  </a:cubicBezTo>
                  <a:cubicBezTo>
                    <a:pt x="523" y="210"/>
                    <a:pt x="476" y="233"/>
                    <a:pt x="430" y="256"/>
                  </a:cubicBezTo>
                  <a:cubicBezTo>
                    <a:pt x="372" y="268"/>
                    <a:pt x="337" y="268"/>
                    <a:pt x="232" y="26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1013025" y="3887075"/>
              <a:ext cx="12800" cy="7575"/>
            </a:xfrm>
            <a:custGeom>
              <a:avLst/>
              <a:gdLst/>
              <a:ahLst/>
              <a:cxnLst/>
              <a:rect l="l" t="t" r="r" b="b"/>
              <a:pathLst>
                <a:path w="512" h="303" extrusionOk="0">
                  <a:moveTo>
                    <a:pt x="210" y="1"/>
                  </a:moveTo>
                  <a:cubicBezTo>
                    <a:pt x="303" y="1"/>
                    <a:pt x="395" y="70"/>
                    <a:pt x="465" y="152"/>
                  </a:cubicBezTo>
                  <a:cubicBezTo>
                    <a:pt x="511" y="186"/>
                    <a:pt x="477" y="279"/>
                    <a:pt x="419" y="291"/>
                  </a:cubicBezTo>
                  <a:cubicBezTo>
                    <a:pt x="384" y="302"/>
                    <a:pt x="337" y="302"/>
                    <a:pt x="303" y="302"/>
                  </a:cubicBezTo>
                  <a:cubicBezTo>
                    <a:pt x="233" y="279"/>
                    <a:pt x="163" y="244"/>
                    <a:pt x="94" y="210"/>
                  </a:cubicBezTo>
                  <a:cubicBezTo>
                    <a:pt x="47" y="175"/>
                    <a:pt x="1" y="128"/>
                    <a:pt x="36" y="70"/>
                  </a:cubicBezTo>
                  <a:cubicBezTo>
                    <a:pt x="47" y="47"/>
                    <a:pt x="105" y="35"/>
                    <a:pt x="152" y="1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017675" y="3916400"/>
              <a:ext cx="8150" cy="6400"/>
            </a:xfrm>
            <a:custGeom>
              <a:avLst/>
              <a:gdLst/>
              <a:ahLst/>
              <a:cxnLst/>
              <a:rect l="l" t="t" r="r" b="b"/>
              <a:pathLst>
                <a:path w="326" h="256" extrusionOk="0">
                  <a:moveTo>
                    <a:pt x="0" y="151"/>
                  </a:moveTo>
                  <a:cubicBezTo>
                    <a:pt x="163" y="23"/>
                    <a:pt x="233" y="0"/>
                    <a:pt x="291" y="81"/>
                  </a:cubicBezTo>
                  <a:cubicBezTo>
                    <a:pt x="325" y="105"/>
                    <a:pt x="325" y="174"/>
                    <a:pt x="314" y="209"/>
                  </a:cubicBezTo>
                  <a:cubicBezTo>
                    <a:pt x="314" y="232"/>
                    <a:pt x="233" y="256"/>
                    <a:pt x="209" y="256"/>
                  </a:cubicBezTo>
                  <a:cubicBezTo>
                    <a:pt x="151" y="232"/>
                    <a:pt x="93" y="197"/>
                    <a:pt x="0" y="151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019125" y="3938150"/>
              <a:ext cx="5825" cy="4375"/>
            </a:xfrm>
            <a:custGeom>
              <a:avLst/>
              <a:gdLst/>
              <a:ahLst/>
              <a:cxnLst/>
              <a:rect l="l" t="t" r="r" b="b"/>
              <a:pathLst>
                <a:path w="233" h="175" extrusionOk="0">
                  <a:moveTo>
                    <a:pt x="209" y="152"/>
                  </a:moveTo>
                  <a:cubicBezTo>
                    <a:pt x="175" y="152"/>
                    <a:pt x="140" y="175"/>
                    <a:pt x="93" y="163"/>
                  </a:cubicBezTo>
                  <a:cubicBezTo>
                    <a:pt x="47" y="163"/>
                    <a:pt x="0" y="82"/>
                    <a:pt x="47" y="47"/>
                  </a:cubicBezTo>
                  <a:cubicBezTo>
                    <a:pt x="70" y="24"/>
                    <a:pt x="117" y="1"/>
                    <a:pt x="151" y="24"/>
                  </a:cubicBezTo>
                  <a:cubicBezTo>
                    <a:pt x="209" y="36"/>
                    <a:pt x="233" y="94"/>
                    <a:pt x="209" y="152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1012150" y="3814800"/>
              <a:ext cx="17150" cy="6700"/>
            </a:xfrm>
            <a:custGeom>
              <a:avLst/>
              <a:gdLst/>
              <a:ahLst/>
              <a:cxnLst/>
              <a:rect l="l" t="t" r="r" b="b"/>
              <a:pathLst>
                <a:path w="686" h="268" extrusionOk="0">
                  <a:moveTo>
                    <a:pt x="326" y="268"/>
                  </a:moveTo>
                  <a:cubicBezTo>
                    <a:pt x="268" y="268"/>
                    <a:pt x="163" y="256"/>
                    <a:pt x="71" y="233"/>
                  </a:cubicBezTo>
                  <a:cubicBezTo>
                    <a:pt x="36" y="233"/>
                    <a:pt x="1" y="175"/>
                    <a:pt x="1" y="152"/>
                  </a:cubicBezTo>
                  <a:cubicBezTo>
                    <a:pt x="1" y="117"/>
                    <a:pt x="36" y="59"/>
                    <a:pt x="71" y="59"/>
                  </a:cubicBezTo>
                  <a:cubicBezTo>
                    <a:pt x="256" y="1"/>
                    <a:pt x="442" y="13"/>
                    <a:pt x="628" y="47"/>
                  </a:cubicBezTo>
                  <a:cubicBezTo>
                    <a:pt x="663" y="47"/>
                    <a:pt x="686" y="117"/>
                    <a:pt x="686" y="129"/>
                  </a:cubicBezTo>
                  <a:cubicBezTo>
                    <a:pt x="674" y="175"/>
                    <a:pt x="651" y="233"/>
                    <a:pt x="605" y="233"/>
                  </a:cubicBezTo>
                  <a:cubicBezTo>
                    <a:pt x="535" y="256"/>
                    <a:pt x="442" y="256"/>
                    <a:pt x="326" y="26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1014475" y="3828750"/>
              <a:ext cx="11650" cy="4650"/>
            </a:xfrm>
            <a:custGeom>
              <a:avLst/>
              <a:gdLst/>
              <a:ahLst/>
              <a:cxnLst/>
              <a:rect l="l" t="t" r="r" b="b"/>
              <a:pathLst>
                <a:path w="466" h="186" extrusionOk="0">
                  <a:moveTo>
                    <a:pt x="233" y="186"/>
                  </a:moveTo>
                  <a:cubicBezTo>
                    <a:pt x="186" y="186"/>
                    <a:pt x="152" y="186"/>
                    <a:pt x="105" y="174"/>
                  </a:cubicBezTo>
                  <a:cubicBezTo>
                    <a:pt x="70" y="163"/>
                    <a:pt x="12" y="128"/>
                    <a:pt x="12" y="105"/>
                  </a:cubicBezTo>
                  <a:cubicBezTo>
                    <a:pt x="1" y="47"/>
                    <a:pt x="59" y="12"/>
                    <a:pt x="105" y="12"/>
                  </a:cubicBezTo>
                  <a:cubicBezTo>
                    <a:pt x="186" y="0"/>
                    <a:pt x="279" y="0"/>
                    <a:pt x="361" y="12"/>
                  </a:cubicBezTo>
                  <a:cubicBezTo>
                    <a:pt x="395" y="12"/>
                    <a:pt x="442" y="58"/>
                    <a:pt x="453" y="81"/>
                  </a:cubicBezTo>
                  <a:cubicBezTo>
                    <a:pt x="465" y="139"/>
                    <a:pt x="419" y="174"/>
                    <a:pt x="361" y="186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1015650" y="3840650"/>
              <a:ext cx="10175" cy="5825"/>
            </a:xfrm>
            <a:custGeom>
              <a:avLst/>
              <a:gdLst/>
              <a:ahLst/>
              <a:cxnLst/>
              <a:rect l="l" t="t" r="r" b="b"/>
              <a:pathLst>
                <a:path w="407" h="233" extrusionOk="0">
                  <a:moveTo>
                    <a:pt x="0" y="58"/>
                  </a:moveTo>
                  <a:cubicBezTo>
                    <a:pt x="116" y="0"/>
                    <a:pt x="221" y="12"/>
                    <a:pt x="314" y="35"/>
                  </a:cubicBezTo>
                  <a:cubicBezTo>
                    <a:pt x="372" y="47"/>
                    <a:pt x="406" y="93"/>
                    <a:pt x="395" y="139"/>
                  </a:cubicBezTo>
                  <a:cubicBezTo>
                    <a:pt x="372" y="197"/>
                    <a:pt x="337" y="232"/>
                    <a:pt x="279" y="232"/>
                  </a:cubicBezTo>
                  <a:cubicBezTo>
                    <a:pt x="221" y="232"/>
                    <a:pt x="139" y="232"/>
                    <a:pt x="105" y="197"/>
                  </a:cubicBezTo>
                  <a:cubicBezTo>
                    <a:pt x="70" y="174"/>
                    <a:pt x="47" y="105"/>
                    <a:pt x="0" y="5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015350" y="3854850"/>
              <a:ext cx="9025" cy="6425"/>
            </a:xfrm>
            <a:custGeom>
              <a:avLst/>
              <a:gdLst/>
              <a:ahLst/>
              <a:cxnLst/>
              <a:rect l="l" t="t" r="r" b="b"/>
              <a:pathLst>
                <a:path w="361" h="257" extrusionOk="0">
                  <a:moveTo>
                    <a:pt x="198" y="256"/>
                  </a:moveTo>
                  <a:cubicBezTo>
                    <a:pt x="128" y="245"/>
                    <a:pt x="82" y="245"/>
                    <a:pt x="35" y="222"/>
                  </a:cubicBezTo>
                  <a:cubicBezTo>
                    <a:pt x="12" y="198"/>
                    <a:pt x="1" y="140"/>
                    <a:pt x="1" y="117"/>
                  </a:cubicBezTo>
                  <a:cubicBezTo>
                    <a:pt x="1" y="82"/>
                    <a:pt x="24" y="24"/>
                    <a:pt x="59" y="13"/>
                  </a:cubicBezTo>
                  <a:cubicBezTo>
                    <a:pt x="117" y="1"/>
                    <a:pt x="175" y="1"/>
                    <a:pt x="233" y="1"/>
                  </a:cubicBezTo>
                  <a:cubicBezTo>
                    <a:pt x="291" y="13"/>
                    <a:pt x="360" y="117"/>
                    <a:pt x="326" y="152"/>
                  </a:cubicBezTo>
                  <a:cubicBezTo>
                    <a:pt x="291" y="222"/>
                    <a:pt x="233" y="233"/>
                    <a:pt x="198" y="256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46;p2"/>
          <p:cNvGrpSpPr/>
          <p:nvPr/>
        </p:nvGrpSpPr>
        <p:grpSpPr>
          <a:xfrm rot="1031363">
            <a:off x="8511594" y="1716289"/>
            <a:ext cx="781001" cy="756958"/>
            <a:chOff x="852825" y="3133350"/>
            <a:chExt cx="216825" cy="210150"/>
          </a:xfrm>
        </p:grpSpPr>
        <p:sp>
          <p:nvSpPr>
            <p:cNvPr id="47" name="Google Shape;47;p2"/>
            <p:cNvSpPr/>
            <p:nvPr/>
          </p:nvSpPr>
          <p:spPr>
            <a:xfrm>
              <a:off x="852825" y="3133350"/>
              <a:ext cx="216825" cy="210150"/>
            </a:xfrm>
            <a:custGeom>
              <a:avLst/>
              <a:gdLst/>
              <a:ahLst/>
              <a:cxnLst/>
              <a:rect l="l" t="t" r="r" b="b"/>
              <a:pathLst>
                <a:path w="8673" h="8406" extrusionOk="0">
                  <a:moveTo>
                    <a:pt x="3228" y="7976"/>
                  </a:moveTo>
                  <a:cubicBezTo>
                    <a:pt x="3042" y="8301"/>
                    <a:pt x="3042" y="8301"/>
                    <a:pt x="2671" y="8301"/>
                  </a:cubicBezTo>
                  <a:lnTo>
                    <a:pt x="2020" y="8301"/>
                  </a:lnTo>
                  <a:cubicBezTo>
                    <a:pt x="1951" y="8301"/>
                    <a:pt x="1881" y="8301"/>
                    <a:pt x="1811" y="8278"/>
                  </a:cubicBezTo>
                  <a:cubicBezTo>
                    <a:pt x="1649" y="8255"/>
                    <a:pt x="1486" y="8139"/>
                    <a:pt x="1486" y="7964"/>
                  </a:cubicBezTo>
                  <a:cubicBezTo>
                    <a:pt x="1486" y="7918"/>
                    <a:pt x="1475" y="7872"/>
                    <a:pt x="1475" y="7837"/>
                  </a:cubicBezTo>
                  <a:cubicBezTo>
                    <a:pt x="1312" y="7802"/>
                    <a:pt x="1173" y="7779"/>
                    <a:pt x="1022" y="7744"/>
                  </a:cubicBezTo>
                  <a:cubicBezTo>
                    <a:pt x="790" y="7697"/>
                    <a:pt x="639" y="7570"/>
                    <a:pt x="558" y="7338"/>
                  </a:cubicBezTo>
                  <a:cubicBezTo>
                    <a:pt x="383" y="6792"/>
                    <a:pt x="209" y="6223"/>
                    <a:pt x="70" y="5666"/>
                  </a:cubicBezTo>
                  <a:cubicBezTo>
                    <a:pt x="24" y="5492"/>
                    <a:pt x="12" y="5306"/>
                    <a:pt x="12" y="5120"/>
                  </a:cubicBezTo>
                  <a:cubicBezTo>
                    <a:pt x="0" y="4586"/>
                    <a:pt x="0" y="4064"/>
                    <a:pt x="0" y="3518"/>
                  </a:cubicBezTo>
                  <a:cubicBezTo>
                    <a:pt x="0" y="3158"/>
                    <a:pt x="116" y="2822"/>
                    <a:pt x="314" y="2508"/>
                  </a:cubicBezTo>
                  <a:cubicBezTo>
                    <a:pt x="442" y="2288"/>
                    <a:pt x="674" y="2183"/>
                    <a:pt x="906" y="2113"/>
                  </a:cubicBezTo>
                  <a:cubicBezTo>
                    <a:pt x="1045" y="2067"/>
                    <a:pt x="1173" y="2044"/>
                    <a:pt x="1301" y="2032"/>
                  </a:cubicBezTo>
                  <a:cubicBezTo>
                    <a:pt x="1475" y="1997"/>
                    <a:pt x="1649" y="1986"/>
                    <a:pt x="1823" y="1986"/>
                  </a:cubicBezTo>
                  <a:cubicBezTo>
                    <a:pt x="1962" y="1974"/>
                    <a:pt x="2113" y="1997"/>
                    <a:pt x="2276" y="1974"/>
                  </a:cubicBezTo>
                  <a:lnTo>
                    <a:pt x="2276" y="1812"/>
                  </a:lnTo>
                  <a:cubicBezTo>
                    <a:pt x="2241" y="1428"/>
                    <a:pt x="2287" y="1057"/>
                    <a:pt x="2427" y="697"/>
                  </a:cubicBezTo>
                  <a:cubicBezTo>
                    <a:pt x="2543" y="384"/>
                    <a:pt x="2763" y="210"/>
                    <a:pt x="3065" y="128"/>
                  </a:cubicBezTo>
                  <a:cubicBezTo>
                    <a:pt x="3146" y="117"/>
                    <a:pt x="3216" y="82"/>
                    <a:pt x="3274" y="82"/>
                  </a:cubicBezTo>
                  <a:cubicBezTo>
                    <a:pt x="3727" y="59"/>
                    <a:pt x="4168" y="12"/>
                    <a:pt x="4621" y="1"/>
                  </a:cubicBezTo>
                  <a:cubicBezTo>
                    <a:pt x="4841" y="1"/>
                    <a:pt x="5074" y="35"/>
                    <a:pt x="5294" y="70"/>
                  </a:cubicBezTo>
                  <a:cubicBezTo>
                    <a:pt x="5352" y="82"/>
                    <a:pt x="5410" y="93"/>
                    <a:pt x="5468" y="128"/>
                  </a:cubicBezTo>
                  <a:cubicBezTo>
                    <a:pt x="5712" y="221"/>
                    <a:pt x="5875" y="418"/>
                    <a:pt x="5886" y="674"/>
                  </a:cubicBezTo>
                  <a:cubicBezTo>
                    <a:pt x="5898" y="1069"/>
                    <a:pt x="6002" y="1463"/>
                    <a:pt x="5909" y="1870"/>
                  </a:cubicBezTo>
                  <a:cubicBezTo>
                    <a:pt x="6049" y="1939"/>
                    <a:pt x="6165" y="1904"/>
                    <a:pt x="6293" y="1904"/>
                  </a:cubicBezTo>
                  <a:cubicBezTo>
                    <a:pt x="6722" y="1904"/>
                    <a:pt x="7152" y="1939"/>
                    <a:pt x="7570" y="2032"/>
                  </a:cubicBezTo>
                  <a:cubicBezTo>
                    <a:pt x="7686" y="2055"/>
                    <a:pt x="7813" y="2079"/>
                    <a:pt x="7918" y="2125"/>
                  </a:cubicBezTo>
                  <a:cubicBezTo>
                    <a:pt x="8115" y="2218"/>
                    <a:pt x="8266" y="2357"/>
                    <a:pt x="8347" y="2578"/>
                  </a:cubicBezTo>
                  <a:cubicBezTo>
                    <a:pt x="8452" y="2868"/>
                    <a:pt x="8498" y="3170"/>
                    <a:pt x="8522" y="3483"/>
                  </a:cubicBezTo>
                  <a:cubicBezTo>
                    <a:pt x="8568" y="4087"/>
                    <a:pt x="8626" y="4691"/>
                    <a:pt x="8672" y="5306"/>
                  </a:cubicBezTo>
                  <a:lnTo>
                    <a:pt x="8672" y="5527"/>
                  </a:lnTo>
                  <a:cubicBezTo>
                    <a:pt x="8638" y="5828"/>
                    <a:pt x="8626" y="6130"/>
                    <a:pt x="8580" y="6432"/>
                  </a:cubicBezTo>
                  <a:cubicBezTo>
                    <a:pt x="8556" y="6711"/>
                    <a:pt x="8510" y="6989"/>
                    <a:pt x="8440" y="7245"/>
                  </a:cubicBezTo>
                  <a:cubicBezTo>
                    <a:pt x="8347" y="7570"/>
                    <a:pt x="8115" y="7744"/>
                    <a:pt x="7813" y="7802"/>
                  </a:cubicBezTo>
                  <a:cubicBezTo>
                    <a:pt x="7674" y="7825"/>
                    <a:pt x="7535" y="7848"/>
                    <a:pt x="7384" y="7872"/>
                  </a:cubicBezTo>
                  <a:cubicBezTo>
                    <a:pt x="7384" y="7988"/>
                    <a:pt x="7384" y="8104"/>
                    <a:pt x="7361" y="8220"/>
                  </a:cubicBezTo>
                  <a:cubicBezTo>
                    <a:pt x="7349" y="8348"/>
                    <a:pt x="7303" y="8406"/>
                    <a:pt x="7175" y="8406"/>
                  </a:cubicBezTo>
                  <a:lnTo>
                    <a:pt x="6745" y="8406"/>
                  </a:lnTo>
                  <a:lnTo>
                    <a:pt x="6188" y="8406"/>
                  </a:lnTo>
                  <a:cubicBezTo>
                    <a:pt x="5991" y="8406"/>
                    <a:pt x="5933" y="8348"/>
                    <a:pt x="5875" y="8150"/>
                  </a:cubicBezTo>
                  <a:cubicBezTo>
                    <a:pt x="5851" y="8104"/>
                    <a:pt x="5840" y="8046"/>
                    <a:pt x="5817" y="7999"/>
                  </a:cubicBezTo>
                  <a:cubicBezTo>
                    <a:pt x="5526" y="7941"/>
                    <a:pt x="5248" y="7988"/>
                    <a:pt x="4958" y="7964"/>
                  </a:cubicBezTo>
                  <a:cubicBezTo>
                    <a:pt x="4667" y="7941"/>
                    <a:pt x="4365" y="7941"/>
                    <a:pt x="4075" y="7941"/>
                  </a:cubicBezTo>
                  <a:cubicBezTo>
                    <a:pt x="3797" y="7964"/>
                    <a:pt x="3506" y="7964"/>
                    <a:pt x="3228" y="7976"/>
                  </a:cubicBezTo>
                  <a:close/>
                  <a:moveTo>
                    <a:pt x="4424" y="2218"/>
                  </a:moveTo>
                  <a:cubicBezTo>
                    <a:pt x="4424" y="2218"/>
                    <a:pt x="4424" y="2229"/>
                    <a:pt x="4424" y="2218"/>
                  </a:cubicBezTo>
                  <a:cubicBezTo>
                    <a:pt x="3982" y="2229"/>
                    <a:pt x="3541" y="2229"/>
                    <a:pt x="3100" y="2229"/>
                  </a:cubicBezTo>
                  <a:cubicBezTo>
                    <a:pt x="2740" y="2229"/>
                    <a:pt x="2392" y="2218"/>
                    <a:pt x="2032" y="2229"/>
                  </a:cubicBezTo>
                  <a:cubicBezTo>
                    <a:pt x="1823" y="2229"/>
                    <a:pt x="1626" y="2264"/>
                    <a:pt x="1417" y="2299"/>
                  </a:cubicBezTo>
                  <a:cubicBezTo>
                    <a:pt x="1289" y="2334"/>
                    <a:pt x="1173" y="2392"/>
                    <a:pt x="1045" y="2404"/>
                  </a:cubicBezTo>
                  <a:cubicBezTo>
                    <a:pt x="813" y="2438"/>
                    <a:pt x="616" y="2566"/>
                    <a:pt x="523" y="2787"/>
                  </a:cubicBezTo>
                  <a:cubicBezTo>
                    <a:pt x="407" y="3019"/>
                    <a:pt x="325" y="3251"/>
                    <a:pt x="325" y="3518"/>
                  </a:cubicBezTo>
                  <a:cubicBezTo>
                    <a:pt x="349" y="4075"/>
                    <a:pt x="349" y="4621"/>
                    <a:pt x="349" y="5178"/>
                  </a:cubicBezTo>
                  <a:cubicBezTo>
                    <a:pt x="349" y="5306"/>
                    <a:pt x="349" y="5457"/>
                    <a:pt x="383" y="5573"/>
                  </a:cubicBezTo>
                  <a:lnTo>
                    <a:pt x="871" y="7175"/>
                  </a:lnTo>
                  <a:cubicBezTo>
                    <a:pt x="906" y="7314"/>
                    <a:pt x="999" y="7384"/>
                    <a:pt x="1126" y="7407"/>
                  </a:cubicBezTo>
                  <a:lnTo>
                    <a:pt x="1347" y="7454"/>
                  </a:lnTo>
                  <a:cubicBezTo>
                    <a:pt x="1568" y="7488"/>
                    <a:pt x="1777" y="7488"/>
                    <a:pt x="1986" y="7523"/>
                  </a:cubicBezTo>
                  <a:cubicBezTo>
                    <a:pt x="2508" y="7616"/>
                    <a:pt x="3042" y="7663"/>
                    <a:pt x="3564" y="7628"/>
                  </a:cubicBezTo>
                  <a:lnTo>
                    <a:pt x="4273" y="7628"/>
                  </a:lnTo>
                  <a:cubicBezTo>
                    <a:pt x="4667" y="7639"/>
                    <a:pt x="5062" y="7639"/>
                    <a:pt x="5434" y="7663"/>
                  </a:cubicBezTo>
                  <a:cubicBezTo>
                    <a:pt x="6177" y="7686"/>
                    <a:pt x="6931" y="7686"/>
                    <a:pt x="7674" y="7558"/>
                  </a:cubicBezTo>
                  <a:cubicBezTo>
                    <a:pt x="7964" y="7512"/>
                    <a:pt x="8138" y="7372"/>
                    <a:pt x="8208" y="7082"/>
                  </a:cubicBezTo>
                  <a:cubicBezTo>
                    <a:pt x="8220" y="7036"/>
                    <a:pt x="8243" y="6978"/>
                    <a:pt x="8243" y="6931"/>
                  </a:cubicBezTo>
                  <a:cubicBezTo>
                    <a:pt x="8278" y="6583"/>
                    <a:pt x="8313" y="6235"/>
                    <a:pt x="8359" y="5898"/>
                  </a:cubicBezTo>
                  <a:cubicBezTo>
                    <a:pt x="8382" y="5608"/>
                    <a:pt x="8371" y="5341"/>
                    <a:pt x="8324" y="5051"/>
                  </a:cubicBezTo>
                  <a:cubicBezTo>
                    <a:pt x="8278" y="4784"/>
                    <a:pt x="8255" y="4528"/>
                    <a:pt x="8220" y="4261"/>
                  </a:cubicBezTo>
                  <a:cubicBezTo>
                    <a:pt x="8197" y="3890"/>
                    <a:pt x="8185" y="3507"/>
                    <a:pt x="8162" y="3135"/>
                  </a:cubicBezTo>
                  <a:cubicBezTo>
                    <a:pt x="8162" y="2972"/>
                    <a:pt x="8104" y="2822"/>
                    <a:pt x="8069" y="2682"/>
                  </a:cubicBezTo>
                  <a:cubicBezTo>
                    <a:pt x="8022" y="2531"/>
                    <a:pt x="7918" y="2462"/>
                    <a:pt x="7802" y="2404"/>
                  </a:cubicBezTo>
                  <a:cubicBezTo>
                    <a:pt x="7732" y="2380"/>
                    <a:pt x="7639" y="2346"/>
                    <a:pt x="7570" y="2334"/>
                  </a:cubicBezTo>
                  <a:cubicBezTo>
                    <a:pt x="7175" y="2229"/>
                    <a:pt x="6792" y="2218"/>
                    <a:pt x="6385" y="2218"/>
                  </a:cubicBezTo>
                  <a:close/>
                  <a:moveTo>
                    <a:pt x="2868" y="1951"/>
                  </a:moveTo>
                  <a:cubicBezTo>
                    <a:pt x="2868" y="1870"/>
                    <a:pt x="2856" y="1812"/>
                    <a:pt x="2856" y="1765"/>
                  </a:cubicBezTo>
                  <a:cubicBezTo>
                    <a:pt x="2856" y="1603"/>
                    <a:pt x="2856" y="1428"/>
                    <a:pt x="2868" y="1278"/>
                  </a:cubicBezTo>
                  <a:cubicBezTo>
                    <a:pt x="2891" y="1080"/>
                    <a:pt x="2996" y="952"/>
                    <a:pt x="3205" y="929"/>
                  </a:cubicBezTo>
                  <a:cubicBezTo>
                    <a:pt x="3286" y="906"/>
                    <a:pt x="3379" y="883"/>
                    <a:pt x="3483" y="883"/>
                  </a:cubicBezTo>
                  <a:cubicBezTo>
                    <a:pt x="3843" y="883"/>
                    <a:pt x="4191" y="871"/>
                    <a:pt x="4551" y="883"/>
                  </a:cubicBezTo>
                  <a:cubicBezTo>
                    <a:pt x="4830" y="883"/>
                    <a:pt x="5050" y="1011"/>
                    <a:pt x="5108" y="1347"/>
                  </a:cubicBezTo>
                  <a:cubicBezTo>
                    <a:pt x="5132" y="1533"/>
                    <a:pt x="5178" y="1719"/>
                    <a:pt x="5225" y="1928"/>
                  </a:cubicBezTo>
                  <a:cubicBezTo>
                    <a:pt x="5364" y="1939"/>
                    <a:pt x="5480" y="1951"/>
                    <a:pt x="5631" y="1916"/>
                  </a:cubicBezTo>
                  <a:lnTo>
                    <a:pt x="5631" y="1359"/>
                  </a:lnTo>
                  <a:cubicBezTo>
                    <a:pt x="5608" y="1173"/>
                    <a:pt x="5596" y="964"/>
                    <a:pt x="5584" y="778"/>
                  </a:cubicBezTo>
                  <a:cubicBezTo>
                    <a:pt x="5573" y="581"/>
                    <a:pt x="5468" y="465"/>
                    <a:pt x="5283" y="407"/>
                  </a:cubicBezTo>
                  <a:cubicBezTo>
                    <a:pt x="5178" y="372"/>
                    <a:pt x="5074" y="349"/>
                    <a:pt x="4969" y="326"/>
                  </a:cubicBezTo>
                  <a:cubicBezTo>
                    <a:pt x="4365" y="244"/>
                    <a:pt x="3750" y="314"/>
                    <a:pt x="3146" y="407"/>
                  </a:cubicBezTo>
                  <a:cubicBezTo>
                    <a:pt x="2914" y="430"/>
                    <a:pt x="2752" y="593"/>
                    <a:pt x="2647" y="813"/>
                  </a:cubicBezTo>
                  <a:cubicBezTo>
                    <a:pt x="2531" y="1057"/>
                    <a:pt x="2554" y="1312"/>
                    <a:pt x="2520" y="1579"/>
                  </a:cubicBezTo>
                  <a:cubicBezTo>
                    <a:pt x="2508" y="1684"/>
                    <a:pt x="2508" y="1777"/>
                    <a:pt x="2508" y="1881"/>
                  </a:cubicBezTo>
                  <a:cubicBezTo>
                    <a:pt x="2508" y="1893"/>
                    <a:pt x="2520" y="1916"/>
                    <a:pt x="2531" y="1951"/>
                  </a:cubicBezTo>
                  <a:close/>
                  <a:moveTo>
                    <a:pt x="3135" y="1939"/>
                  </a:moveTo>
                  <a:cubicBezTo>
                    <a:pt x="3193" y="1951"/>
                    <a:pt x="3216" y="1974"/>
                    <a:pt x="3251" y="1974"/>
                  </a:cubicBezTo>
                  <a:lnTo>
                    <a:pt x="4795" y="1974"/>
                  </a:lnTo>
                  <a:cubicBezTo>
                    <a:pt x="4830" y="1974"/>
                    <a:pt x="4876" y="1939"/>
                    <a:pt x="4911" y="1928"/>
                  </a:cubicBezTo>
                  <a:cubicBezTo>
                    <a:pt x="4876" y="1719"/>
                    <a:pt x="4841" y="1533"/>
                    <a:pt x="4795" y="1347"/>
                  </a:cubicBezTo>
                  <a:cubicBezTo>
                    <a:pt x="4783" y="1243"/>
                    <a:pt x="4714" y="1185"/>
                    <a:pt x="4609" y="1173"/>
                  </a:cubicBezTo>
                  <a:cubicBezTo>
                    <a:pt x="4528" y="1161"/>
                    <a:pt x="4447" y="1161"/>
                    <a:pt x="4365" y="1161"/>
                  </a:cubicBezTo>
                  <a:lnTo>
                    <a:pt x="3541" y="1161"/>
                  </a:lnTo>
                  <a:cubicBezTo>
                    <a:pt x="3460" y="1161"/>
                    <a:pt x="3390" y="1161"/>
                    <a:pt x="3321" y="1173"/>
                  </a:cubicBezTo>
                  <a:cubicBezTo>
                    <a:pt x="3170" y="1185"/>
                    <a:pt x="3112" y="1243"/>
                    <a:pt x="3100" y="1394"/>
                  </a:cubicBezTo>
                  <a:cubicBezTo>
                    <a:pt x="3135" y="1568"/>
                    <a:pt x="3135" y="1742"/>
                    <a:pt x="3135" y="1939"/>
                  </a:cubicBezTo>
                  <a:close/>
                  <a:moveTo>
                    <a:pt x="7105" y="8022"/>
                  </a:moveTo>
                  <a:cubicBezTo>
                    <a:pt x="6711" y="7976"/>
                    <a:pt x="6293" y="7976"/>
                    <a:pt x="6107" y="8046"/>
                  </a:cubicBezTo>
                  <a:cubicBezTo>
                    <a:pt x="6107" y="8139"/>
                    <a:pt x="6165" y="8185"/>
                    <a:pt x="6235" y="8185"/>
                  </a:cubicBezTo>
                  <a:lnTo>
                    <a:pt x="7036" y="8185"/>
                  </a:lnTo>
                  <a:cubicBezTo>
                    <a:pt x="7105" y="8162"/>
                    <a:pt x="7117" y="8104"/>
                    <a:pt x="7105" y="8022"/>
                  </a:cubicBezTo>
                  <a:close/>
                  <a:moveTo>
                    <a:pt x="2821" y="8022"/>
                  </a:moveTo>
                  <a:cubicBezTo>
                    <a:pt x="2810" y="7964"/>
                    <a:pt x="2763" y="7964"/>
                    <a:pt x="2740" y="7953"/>
                  </a:cubicBezTo>
                  <a:cubicBezTo>
                    <a:pt x="2496" y="7918"/>
                    <a:pt x="2229" y="7895"/>
                    <a:pt x="1986" y="7860"/>
                  </a:cubicBezTo>
                  <a:cubicBezTo>
                    <a:pt x="1939" y="7860"/>
                    <a:pt x="1881" y="7848"/>
                    <a:pt x="1835" y="7860"/>
                  </a:cubicBezTo>
                  <a:cubicBezTo>
                    <a:pt x="1811" y="7860"/>
                    <a:pt x="1777" y="7895"/>
                    <a:pt x="1777" y="7918"/>
                  </a:cubicBezTo>
                  <a:cubicBezTo>
                    <a:pt x="1777" y="7953"/>
                    <a:pt x="1800" y="7988"/>
                    <a:pt x="1811" y="7988"/>
                  </a:cubicBezTo>
                  <a:cubicBezTo>
                    <a:pt x="1869" y="8022"/>
                    <a:pt x="1939" y="8046"/>
                    <a:pt x="2009" y="8046"/>
                  </a:cubicBezTo>
                  <a:lnTo>
                    <a:pt x="2763" y="8046"/>
                  </a:ln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918700" y="3216650"/>
              <a:ext cx="82450" cy="81275"/>
            </a:xfrm>
            <a:custGeom>
              <a:avLst/>
              <a:gdLst/>
              <a:ahLst/>
              <a:cxnLst/>
              <a:rect l="l" t="t" r="r" b="b"/>
              <a:pathLst>
                <a:path w="3298" h="3251" extrusionOk="0">
                  <a:moveTo>
                    <a:pt x="2485" y="2148"/>
                  </a:moveTo>
                  <a:cubicBezTo>
                    <a:pt x="2473" y="2241"/>
                    <a:pt x="2473" y="2322"/>
                    <a:pt x="2473" y="2392"/>
                  </a:cubicBezTo>
                  <a:lnTo>
                    <a:pt x="2473" y="2972"/>
                  </a:lnTo>
                  <a:cubicBezTo>
                    <a:pt x="2473" y="3146"/>
                    <a:pt x="2392" y="3228"/>
                    <a:pt x="2241" y="3239"/>
                  </a:cubicBezTo>
                  <a:cubicBezTo>
                    <a:pt x="1974" y="3251"/>
                    <a:pt x="1719" y="3251"/>
                    <a:pt x="1452" y="3181"/>
                  </a:cubicBezTo>
                  <a:cubicBezTo>
                    <a:pt x="1289" y="3135"/>
                    <a:pt x="1208" y="3054"/>
                    <a:pt x="1196" y="2891"/>
                  </a:cubicBezTo>
                  <a:cubicBezTo>
                    <a:pt x="1196" y="2729"/>
                    <a:pt x="1150" y="2589"/>
                    <a:pt x="1069" y="2450"/>
                  </a:cubicBezTo>
                  <a:cubicBezTo>
                    <a:pt x="1057" y="2427"/>
                    <a:pt x="1046" y="2392"/>
                    <a:pt x="1011" y="2345"/>
                  </a:cubicBezTo>
                  <a:lnTo>
                    <a:pt x="662" y="2345"/>
                  </a:lnTo>
                  <a:lnTo>
                    <a:pt x="453" y="2345"/>
                  </a:lnTo>
                  <a:cubicBezTo>
                    <a:pt x="221" y="2322"/>
                    <a:pt x="117" y="2253"/>
                    <a:pt x="70" y="2020"/>
                  </a:cubicBezTo>
                  <a:cubicBezTo>
                    <a:pt x="47" y="1800"/>
                    <a:pt x="24" y="1602"/>
                    <a:pt x="12" y="1382"/>
                  </a:cubicBezTo>
                  <a:cubicBezTo>
                    <a:pt x="1" y="1173"/>
                    <a:pt x="59" y="1138"/>
                    <a:pt x="279" y="1138"/>
                  </a:cubicBezTo>
                  <a:lnTo>
                    <a:pt x="976" y="1138"/>
                  </a:lnTo>
                  <a:cubicBezTo>
                    <a:pt x="987" y="1080"/>
                    <a:pt x="999" y="999"/>
                    <a:pt x="999" y="929"/>
                  </a:cubicBezTo>
                  <a:lnTo>
                    <a:pt x="999" y="291"/>
                  </a:lnTo>
                  <a:cubicBezTo>
                    <a:pt x="999" y="93"/>
                    <a:pt x="1046" y="35"/>
                    <a:pt x="1243" y="12"/>
                  </a:cubicBezTo>
                  <a:cubicBezTo>
                    <a:pt x="1440" y="0"/>
                    <a:pt x="1638" y="12"/>
                    <a:pt x="1823" y="12"/>
                  </a:cubicBezTo>
                  <a:cubicBezTo>
                    <a:pt x="2021" y="12"/>
                    <a:pt x="2148" y="105"/>
                    <a:pt x="2195" y="279"/>
                  </a:cubicBezTo>
                  <a:cubicBezTo>
                    <a:pt x="2253" y="465"/>
                    <a:pt x="2288" y="650"/>
                    <a:pt x="2334" y="848"/>
                  </a:cubicBezTo>
                  <a:cubicBezTo>
                    <a:pt x="2346" y="906"/>
                    <a:pt x="2369" y="964"/>
                    <a:pt x="2369" y="1022"/>
                  </a:cubicBezTo>
                  <a:cubicBezTo>
                    <a:pt x="2520" y="1057"/>
                    <a:pt x="2682" y="1034"/>
                    <a:pt x="2833" y="1045"/>
                  </a:cubicBezTo>
                  <a:cubicBezTo>
                    <a:pt x="2915" y="1057"/>
                    <a:pt x="3019" y="1080"/>
                    <a:pt x="3089" y="1103"/>
                  </a:cubicBezTo>
                  <a:cubicBezTo>
                    <a:pt x="3216" y="1161"/>
                    <a:pt x="3298" y="1277"/>
                    <a:pt x="3298" y="1428"/>
                  </a:cubicBezTo>
                  <a:lnTo>
                    <a:pt x="3298" y="1974"/>
                  </a:lnTo>
                  <a:cubicBezTo>
                    <a:pt x="3298" y="2148"/>
                    <a:pt x="3240" y="2195"/>
                    <a:pt x="3077" y="2206"/>
                  </a:cubicBezTo>
                  <a:cubicBezTo>
                    <a:pt x="2961" y="2206"/>
                    <a:pt x="2833" y="2195"/>
                    <a:pt x="2717" y="2195"/>
                  </a:cubicBezTo>
                  <a:cubicBezTo>
                    <a:pt x="2624" y="2160"/>
                    <a:pt x="2566" y="2160"/>
                    <a:pt x="2485" y="2148"/>
                  </a:cubicBezTo>
                  <a:close/>
                  <a:moveTo>
                    <a:pt x="1173" y="2055"/>
                  </a:moveTo>
                  <a:cubicBezTo>
                    <a:pt x="1324" y="2334"/>
                    <a:pt x="1405" y="2612"/>
                    <a:pt x="1463" y="2903"/>
                  </a:cubicBezTo>
                  <a:cubicBezTo>
                    <a:pt x="1696" y="3007"/>
                    <a:pt x="1928" y="3019"/>
                    <a:pt x="2160" y="2972"/>
                  </a:cubicBezTo>
                  <a:cubicBezTo>
                    <a:pt x="2218" y="2868"/>
                    <a:pt x="2195" y="2775"/>
                    <a:pt x="2206" y="2670"/>
                  </a:cubicBezTo>
                  <a:lnTo>
                    <a:pt x="2206" y="2032"/>
                  </a:lnTo>
                  <a:cubicBezTo>
                    <a:pt x="2206" y="1916"/>
                    <a:pt x="2276" y="1858"/>
                    <a:pt x="2381" y="1869"/>
                  </a:cubicBezTo>
                  <a:cubicBezTo>
                    <a:pt x="2543" y="1881"/>
                    <a:pt x="2682" y="1916"/>
                    <a:pt x="2833" y="1927"/>
                  </a:cubicBezTo>
                  <a:cubicBezTo>
                    <a:pt x="2891" y="1927"/>
                    <a:pt x="2949" y="1916"/>
                    <a:pt x="3019" y="1904"/>
                  </a:cubicBezTo>
                  <a:lnTo>
                    <a:pt x="3019" y="1521"/>
                  </a:lnTo>
                  <a:cubicBezTo>
                    <a:pt x="3019" y="1347"/>
                    <a:pt x="2973" y="1301"/>
                    <a:pt x="2799" y="1289"/>
                  </a:cubicBezTo>
                  <a:lnTo>
                    <a:pt x="2311" y="1289"/>
                  </a:lnTo>
                  <a:cubicBezTo>
                    <a:pt x="2160" y="1289"/>
                    <a:pt x="2102" y="1231"/>
                    <a:pt x="2079" y="1092"/>
                  </a:cubicBezTo>
                  <a:cubicBezTo>
                    <a:pt x="2067" y="1034"/>
                    <a:pt x="2067" y="976"/>
                    <a:pt x="2067" y="894"/>
                  </a:cubicBezTo>
                  <a:cubicBezTo>
                    <a:pt x="2021" y="720"/>
                    <a:pt x="1986" y="569"/>
                    <a:pt x="1951" y="395"/>
                  </a:cubicBezTo>
                  <a:cubicBezTo>
                    <a:pt x="1928" y="337"/>
                    <a:pt x="1870" y="279"/>
                    <a:pt x="1835" y="256"/>
                  </a:cubicBezTo>
                  <a:cubicBezTo>
                    <a:pt x="1626" y="233"/>
                    <a:pt x="1417" y="198"/>
                    <a:pt x="1220" y="291"/>
                  </a:cubicBezTo>
                  <a:lnTo>
                    <a:pt x="1220" y="604"/>
                  </a:lnTo>
                  <a:lnTo>
                    <a:pt x="1220" y="1103"/>
                  </a:lnTo>
                  <a:cubicBezTo>
                    <a:pt x="1220" y="1219"/>
                    <a:pt x="1208" y="1324"/>
                    <a:pt x="1115" y="1405"/>
                  </a:cubicBezTo>
                  <a:cubicBezTo>
                    <a:pt x="848" y="1359"/>
                    <a:pt x="570" y="1359"/>
                    <a:pt x="291" y="1417"/>
                  </a:cubicBezTo>
                  <a:cubicBezTo>
                    <a:pt x="279" y="1649"/>
                    <a:pt x="279" y="1858"/>
                    <a:pt x="384" y="2055"/>
                  </a:cubicBezTo>
                  <a:cubicBezTo>
                    <a:pt x="628" y="2125"/>
                    <a:pt x="883" y="2078"/>
                    <a:pt x="1173" y="2055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" name="Google Shape;49;p2"/>
          <p:cNvGrpSpPr/>
          <p:nvPr/>
        </p:nvGrpSpPr>
        <p:grpSpPr>
          <a:xfrm rot="-9086648">
            <a:off x="6442476" y="-673704"/>
            <a:ext cx="351283" cy="1120755"/>
            <a:chOff x="616875" y="3027700"/>
            <a:chExt cx="97525" cy="311150"/>
          </a:xfrm>
        </p:grpSpPr>
        <p:sp>
          <p:nvSpPr>
            <p:cNvPr id="50" name="Google Shape;50;p2"/>
            <p:cNvSpPr/>
            <p:nvPr/>
          </p:nvSpPr>
          <p:spPr>
            <a:xfrm>
              <a:off x="616875" y="3027700"/>
              <a:ext cx="97525" cy="311150"/>
            </a:xfrm>
            <a:custGeom>
              <a:avLst/>
              <a:gdLst/>
              <a:ahLst/>
              <a:cxnLst/>
              <a:rect l="l" t="t" r="r" b="b"/>
              <a:pathLst>
                <a:path w="3901" h="12446" extrusionOk="0">
                  <a:moveTo>
                    <a:pt x="12" y="8116"/>
                  </a:moveTo>
                  <a:lnTo>
                    <a:pt x="12" y="5109"/>
                  </a:lnTo>
                  <a:cubicBezTo>
                    <a:pt x="12" y="4946"/>
                    <a:pt x="12" y="4784"/>
                    <a:pt x="93" y="4633"/>
                  </a:cubicBezTo>
                  <a:cubicBezTo>
                    <a:pt x="116" y="4552"/>
                    <a:pt x="116" y="4436"/>
                    <a:pt x="116" y="4354"/>
                  </a:cubicBezTo>
                  <a:lnTo>
                    <a:pt x="116" y="3936"/>
                  </a:lnTo>
                  <a:cubicBezTo>
                    <a:pt x="116" y="3832"/>
                    <a:pt x="151" y="3739"/>
                    <a:pt x="221" y="3681"/>
                  </a:cubicBezTo>
                  <a:cubicBezTo>
                    <a:pt x="325" y="3600"/>
                    <a:pt x="360" y="3484"/>
                    <a:pt x="406" y="3367"/>
                  </a:cubicBezTo>
                  <a:cubicBezTo>
                    <a:pt x="476" y="3193"/>
                    <a:pt x="557" y="3031"/>
                    <a:pt x="639" y="2857"/>
                  </a:cubicBezTo>
                  <a:cubicBezTo>
                    <a:pt x="731" y="2671"/>
                    <a:pt x="824" y="2485"/>
                    <a:pt x="801" y="2265"/>
                  </a:cubicBezTo>
                  <a:cubicBezTo>
                    <a:pt x="801" y="2230"/>
                    <a:pt x="801" y="2218"/>
                    <a:pt x="813" y="2195"/>
                  </a:cubicBezTo>
                  <a:cubicBezTo>
                    <a:pt x="940" y="1905"/>
                    <a:pt x="894" y="1591"/>
                    <a:pt x="894" y="1289"/>
                  </a:cubicBezTo>
                  <a:cubicBezTo>
                    <a:pt x="894" y="1150"/>
                    <a:pt x="917" y="1011"/>
                    <a:pt x="894" y="871"/>
                  </a:cubicBezTo>
                  <a:cubicBezTo>
                    <a:pt x="871" y="663"/>
                    <a:pt x="952" y="512"/>
                    <a:pt x="1010" y="337"/>
                  </a:cubicBezTo>
                  <a:cubicBezTo>
                    <a:pt x="1091" y="117"/>
                    <a:pt x="1300" y="47"/>
                    <a:pt x="1521" y="12"/>
                  </a:cubicBezTo>
                  <a:cubicBezTo>
                    <a:pt x="1625" y="1"/>
                    <a:pt x="1730" y="12"/>
                    <a:pt x="1846" y="12"/>
                  </a:cubicBezTo>
                  <a:cubicBezTo>
                    <a:pt x="1962" y="12"/>
                    <a:pt x="2055" y="70"/>
                    <a:pt x="2090" y="175"/>
                  </a:cubicBezTo>
                  <a:cubicBezTo>
                    <a:pt x="2171" y="419"/>
                    <a:pt x="2287" y="663"/>
                    <a:pt x="2275" y="941"/>
                  </a:cubicBezTo>
                  <a:cubicBezTo>
                    <a:pt x="2252" y="1266"/>
                    <a:pt x="2368" y="1556"/>
                    <a:pt x="2426" y="1870"/>
                  </a:cubicBezTo>
                  <a:cubicBezTo>
                    <a:pt x="2438" y="1940"/>
                    <a:pt x="2461" y="2032"/>
                    <a:pt x="2484" y="2102"/>
                  </a:cubicBezTo>
                  <a:cubicBezTo>
                    <a:pt x="2519" y="2369"/>
                    <a:pt x="2659" y="2555"/>
                    <a:pt x="2868" y="2683"/>
                  </a:cubicBezTo>
                  <a:cubicBezTo>
                    <a:pt x="2891" y="2683"/>
                    <a:pt x="2891" y="2694"/>
                    <a:pt x="2902" y="2694"/>
                  </a:cubicBezTo>
                  <a:cubicBezTo>
                    <a:pt x="3297" y="2845"/>
                    <a:pt x="3494" y="3158"/>
                    <a:pt x="3587" y="3553"/>
                  </a:cubicBezTo>
                  <a:cubicBezTo>
                    <a:pt x="3634" y="3774"/>
                    <a:pt x="3761" y="3960"/>
                    <a:pt x="3715" y="4192"/>
                  </a:cubicBezTo>
                  <a:cubicBezTo>
                    <a:pt x="3866" y="4586"/>
                    <a:pt x="3808" y="5004"/>
                    <a:pt x="3808" y="5399"/>
                  </a:cubicBezTo>
                  <a:cubicBezTo>
                    <a:pt x="3808" y="5736"/>
                    <a:pt x="3831" y="6061"/>
                    <a:pt x="3878" y="6397"/>
                  </a:cubicBezTo>
                  <a:cubicBezTo>
                    <a:pt x="3889" y="6560"/>
                    <a:pt x="3901" y="6723"/>
                    <a:pt x="3901" y="6897"/>
                  </a:cubicBezTo>
                  <a:lnTo>
                    <a:pt x="3901" y="10147"/>
                  </a:lnTo>
                  <a:cubicBezTo>
                    <a:pt x="3901" y="10345"/>
                    <a:pt x="3878" y="10530"/>
                    <a:pt x="3785" y="10728"/>
                  </a:cubicBezTo>
                  <a:cubicBezTo>
                    <a:pt x="3715" y="10902"/>
                    <a:pt x="3657" y="11076"/>
                    <a:pt x="3622" y="11262"/>
                  </a:cubicBezTo>
                  <a:cubicBezTo>
                    <a:pt x="3599" y="11436"/>
                    <a:pt x="3506" y="11575"/>
                    <a:pt x="3448" y="11738"/>
                  </a:cubicBezTo>
                  <a:cubicBezTo>
                    <a:pt x="3344" y="12016"/>
                    <a:pt x="3135" y="12144"/>
                    <a:pt x="2868" y="12248"/>
                  </a:cubicBezTo>
                  <a:cubicBezTo>
                    <a:pt x="2810" y="12272"/>
                    <a:pt x="2740" y="12307"/>
                    <a:pt x="2670" y="12307"/>
                  </a:cubicBezTo>
                  <a:cubicBezTo>
                    <a:pt x="2345" y="12318"/>
                    <a:pt x="2055" y="12446"/>
                    <a:pt x="1741" y="12446"/>
                  </a:cubicBezTo>
                  <a:lnTo>
                    <a:pt x="894" y="12446"/>
                  </a:lnTo>
                  <a:cubicBezTo>
                    <a:pt x="662" y="12446"/>
                    <a:pt x="348" y="12248"/>
                    <a:pt x="255" y="12040"/>
                  </a:cubicBezTo>
                  <a:cubicBezTo>
                    <a:pt x="105" y="11714"/>
                    <a:pt x="0" y="11366"/>
                    <a:pt x="12" y="10971"/>
                  </a:cubicBezTo>
                  <a:cubicBezTo>
                    <a:pt x="35" y="10008"/>
                    <a:pt x="12" y="9068"/>
                    <a:pt x="12" y="8116"/>
                  </a:cubicBezTo>
                  <a:close/>
                  <a:moveTo>
                    <a:pt x="2008" y="1754"/>
                  </a:moveTo>
                  <a:lnTo>
                    <a:pt x="1382" y="1754"/>
                  </a:lnTo>
                  <a:cubicBezTo>
                    <a:pt x="1265" y="1754"/>
                    <a:pt x="1207" y="1812"/>
                    <a:pt x="1196" y="1928"/>
                  </a:cubicBezTo>
                  <a:cubicBezTo>
                    <a:pt x="1173" y="2079"/>
                    <a:pt x="1196" y="2207"/>
                    <a:pt x="1173" y="2346"/>
                  </a:cubicBezTo>
                  <a:cubicBezTo>
                    <a:pt x="1173" y="2427"/>
                    <a:pt x="1161" y="2520"/>
                    <a:pt x="1115" y="2578"/>
                  </a:cubicBezTo>
                  <a:cubicBezTo>
                    <a:pt x="917" y="2845"/>
                    <a:pt x="801" y="3147"/>
                    <a:pt x="627" y="3426"/>
                  </a:cubicBezTo>
                  <a:cubicBezTo>
                    <a:pt x="476" y="3681"/>
                    <a:pt x="395" y="3971"/>
                    <a:pt x="418" y="4296"/>
                  </a:cubicBezTo>
                  <a:cubicBezTo>
                    <a:pt x="441" y="4436"/>
                    <a:pt x="441" y="4598"/>
                    <a:pt x="395" y="4749"/>
                  </a:cubicBezTo>
                  <a:cubicBezTo>
                    <a:pt x="348" y="4888"/>
                    <a:pt x="337" y="5039"/>
                    <a:pt x="337" y="5190"/>
                  </a:cubicBezTo>
                  <a:lnTo>
                    <a:pt x="337" y="11053"/>
                  </a:lnTo>
                  <a:cubicBezTo>
                    <a:pt x="337" y="11343"/>
                    <a:pt x="418" y="11610"/>
                    <a:pt x="534" y="11854"/>
                  </a:cubicBezTo>
                  <a:cubicBezTo>
                    <a:pt x="615" y="12005"/>
                    <a:pt x="743" y="12132"/>
                    <a:pt x="940" y="12132"/>
                  </a:cubicBezTo>
                  <a:cubicBezTo>
                    <a:pt x="1451" y="12156"/>
                    <a:pt x="1962" y="12086"/>
                    <a:pt x="2473" y="12028"/>
                  </a:cubicBezTo>
                  <a:cubicBezTo>
                    <a:pt x="2577" y="12016"/>
                    <a:pt x="2693" y="11970"/>
                    <a:pt x="2798" y="11912"/>
                  </a:cubicBezTo>
                  <a:cubicBezTo>
                    <a:pt x="2902" y="11854"/>
                    <a:pt x="3018" y="11773"/>
                    <a:pt x="3088" y="11680"/>
                  </a:cubicBezTo>
                  <a:cubicBezTo>
                    <a:pt x="3239" y="11482"/>
                    <a:pt x="3320" y="11227"/>
                    <a:pt x="3390" y="10983"/>
                  </a:cubicBezTo>
                  <a:cubicBezTo>
                    <a:pt x="3425" y="10867"/>
                    <a:pt x="3448" y="10751"/>
                    <a:pt x="3494" y="10646"/>
                  </a:cubicBezTo>
                  <a:cubicBezTo>
                    <a:pt x="3564" y="10495"/>
                    <a:pt x="3587" y="10321"/>
                    <a:pt x="3587" y="10147"/>
                  </a:cubicBezTo>
                  <a:lnTo>
                    <a:pt x="3587" y="6862"/>
                  </a:lnTo>
                  <a:cubicBezTo>
                    <a:pt x="3587" y="6734"/>
                    <a:pt x="3587" y="6606"/>
                    <a:pt x="3564" y="6490"/>
                  </a:cubicBezTo>
                  <a:cubicBezTo>
                    <a:pt x="3483" y="6061"/>
                    <a:pt x="3506" y="5631"/>
                    <a:pt x="3494" y="5190"/>
                  </a:cubicBezTo>
                  <a:cubicBezTo>
                    <a:pt x="3494" y="4946"/>
                    <a:pt x="3529" y="4703"/>
                    <a:pt x="3425" y="4470"/>
                  </a:cubicBezTo>
                  <a:cubicBezTo>
                    <a:pt x="3413" y="4424"/>
                    <a:pt x="3413" y="4354"/>
                    <a:pt x="3413" y="4296"/>
                  </a:cubicBezTo>
                  <a:cubicBezTo>
                    <a:pt x="3413" y="4134"/>
                    <a:pt x="3390" y="4006"/>
                    <a:pt x="3320" y="3855"/>
                  </a:cubicBezTo>
                  <a:cubicBezTo>
                    <a:pt x="3262" y="3762"/>
                    <a:pt x="3239" y="3646"/>
                    <a:pt x="3204" y="3530"/>
                  </a:cubicBezTo>
                  <a:cubicBezTo>
                    <a:pt x="3158" y="3333"/>
                    <a:pt x="3053" y="3217"/>
                    <a:pt x="2902" y="3124"/>
                  </a:cubicBezTo>
                  <a:cubicBezTo>
                    <a:pt x="2786" y="3042"/>
                    <a:pt x="2659" y="2973"/>
                    <a:pt x="2554" y="2903"/>
                  </a:cubicBezTo>
                  <a:cubicBezTo>
                    <a:pt x="2392" y="2799"/>
                    <a:pt x="2264" y="2683"/>
                    <a:pt x="2217" y="2485"/>
                  </a:cubicBezTo>
                  <a:cubicBezTo>
                    <a:pt x="2183" y="2230"/>
                    <a:pt x="2078" y="1986"/>
                    <a:pt x="2008" y="1754"/>
                  </a:cubicBezTo>
                  <a:close/>
                  <a:moveTo>
                    <a:pt x="1950" y="1464"/>
                  </a:moveTo>
                  <a:lnTo>
                    <a:pt x="1950" y="1011"/>
                  </a:lnTo>
                  <a:cubicBezTo>
                    <a:pt x="1950" y="895"/>
                    <a:pt x="1927" y="779"/>
                    <a:pt x="1916" y="663"/>
                  </a:cubicBezTo>
                  <a:cubicBezTo>
                    <a:pt x="1892" y="535"/>
                    <a:pt x="1800" y="454"/>
                    <a:pt x="1672" y="396"/>
                  </a:cubicBezTo>
                  <a:cubicBezTo>
                    <a:pt x="1521" y="337"/>
                    <a:pt x="1324" y="419"/>
                    <a:pt x="1312" y="570"/>
                  </a:cubicBezTo>
                  <a:cubicBezTo>
                    <a:pt x="1289" y="860"/>
                    <a:pt x="1265" y="1150"/>
                    <a:pt x="1324" y="1440"/>
                  </a:cubicBezTo>
                  <a:cubicBezTo>
                    <a:pt x="1521" y="1498"/>
                    <a:pt x="1718" y="1475"/>
                    <a:pt x="1950" y="1464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641250" y="3121750"/>
              <a:ext cx="49075" cy="179100"/>
            </a:xfrm>
            <a:custGeom>
              <a:avLst/>
              <a:gdLst/>
              <a:ahLst/>
              <a:cxnLst/>
              <a:rect l="l" t="t" r="r" b="b"/>
              <a:pathLst>
                <a:path w="1963" h="7164" extrusionOk="0">
                  <a:moveTo>
                    <a:pt x="1939" y="3378"/>
                  </a:moveTo>
                  <a:cubicBezTo>
                    <a:pt x="1939" y="4238"/>
                    <a:pt x="1927" y="5073"/>
                    <a:pt x="1939" y="5932"/>
                  </a:cubicBezTo>
                  <a:cubicBezTo>
                    <a:pt x="1939" y="6188"/>
                    <a:pt x="1846" y="6408"/>
                    <a:pt x="1800" y="6641"/>
                  </a:cubicBezTo>
                  <a:cubicBezTo>
                    <a:pt x="1788" y="6722"/>
                    <a:pt x="1672" y="6803"/>
                    <a:pt x="1591" y="6861"/>
                  </a:cubicBezTo>
                  <a:cubicBezTo>
                    <a:pt x="1475" y="6942"/>
                    <a:pt x="1335" y="7001"/>
                    <a:pt x="1208" y="7093"/>
                  </a:cubicBezTo>
                  <a:cubicBezTo>
                    <a:pt x="1115" y="7151"/>
                    <a:pt x="1022" y="7163"/>
                    <a:pt x="941" y="7117"/>
                  </a:cubicBezTo>
                  <a:cubicBezTo>
                    <a:pt x="778" y="7047"/>
                    <a:pt x="627" y="6989"/>
                    <a:pt x="476" y="6884"/>
                  </a:cubicBezTo>
                  <a:cubicBezTo>
                    <a:pt x="337" y="6780"/>
                    <a:pt x="186" y="6675"/>
                    <a:pt x="221" y="6466"/>
                  </a:cubicBezTo>
                  <a:cubicBezTo>
                    <a:pt x="82" y="6188"/>
                    <a:pt x="128" y="5898"/>
                    <a:pt x="116" y="5607"/>
                  </a:cubicBezTo>
                  <a:cubicBezTo>
                    <a:pt x="116" y="5480"/>
                    <a:pt x="116" y="5364"/>
                    <a:pt x="58" y="5236"/>
                  </a:cubicBezTo>
                  <a:cubicBezTo>
                    <a:pt x="23" y="5143"/>
                    <a:pt x="12" y="5062"/>
                    <a:pt x="12" y="4957"/>
                  </a:cubicBezTo>
                  <a:lnTo>
                    <a:pt x="12" y="2728"/>
                  </a:lnTo>
                  <a:cubicBezTo>
                    <a:pt x="12" y="2670"/>
                    <a:pt x="0" y="2589"/>
                    <a:pt x="23" y="2554"/>
                  </a:cubicBezTo>
                  <a:cubicBezTo>
                    <a:pt x="151" y="2276"/>
                    <a:pt x="116" y="1985"/>
                    <a:pt x="116" y="1695"/>
                  </a:cubicBezTo>
                  <a:lnTo>
                    <a:pt x="116" y="1451"/>
                  </a:lnTo>
                  <a:cubicBezTo>
                    <a:pt x="82" y="1068"/>
                    <a:pt x="209" y="720"/>
                    <a:pt x="314" y="360"/>
                  </a:cubicBezTo>
                  <a:cubicBezTo>
                    <a:pt x="383" y="139"/>
                    <a:pt x="581" y="12"/>
                    <a:pt x="813" y="0"/>
                  </a:cubicBezTo>
                  <a:lnTo>
                    <a:pt x="1161" y="0"/>
                  </a:lnTo>
                  <a:cubicBezTo>
                    <a:pt x="1521" y="0"/>
                    <a:pt x="1742" y="209"/>
                    <a:pt x="1916" y="476"/>
                  </a:cubicBezTo>
                  <a:cubicBezTo>
                    <a:pt x="1962" y="546"/>
                    <a:pt x="1962" y="674"/>
                    <a:pt x="1962" y="778"/>
                  </a:cubicBezTo>
                  <a:cubicBezTo>
                    <a:pt x="1962" y="1660"/>
                    <a:pt x="1962" y="2519"/>
                    <a:pt x="1939" y="3378"/>
                  </a:cubicBezTo>
                  <a:cubicBezTo>
                    <a:pt x="1962" y="3378"/>
                    <a:pt x="1962" y="3378"/>
                    <a:pt x="1939" y="3378"/>
                  </a:cubicBezTo>
                  <a:close/>
                  <a:moveTo>
                    <a:pt x="1567" y="6617"/>
                  </a:moveTo>
                  <a:cubicBezTo>
                    <a:pt x="1614" y="6223"/>
                    <a:pt x="1672" y="5840"/>
                    <a:pt x="1672" y="5468"/>
                  </a:cubicBezTo>
                  <a:cubicBezTo>
                    <a:pt x="1672" y="3971"/>
                    <a:pt x="1649" y="2461"/>
                    <a:pt x="1649" y="964"/>
                  </a:cubicBezTo>
                  <a:cubicBezTo>
                    <a:pt x="1649" y="906"/>
                    <a:pt x="1672" y="848"/>
                    <a:pt x="1649" y="790"/>
                  </a:cubicBezTo>
                  <a:cubicBezTo>
                    <a:pt x="1637" y="720"/>
                    <a:pt x="1626" y="615"/>
                    <a:pt x="1567" y="581"/>
                  </a:cubicBezTo>
                  <a:cubicBezTo>
                    <a:pt x="1417" y="430"/>
                    <a:pt x="1277" y="302"/>
                    <a:pt x="1033" y="302"/>
                  </a:cubicBezTo>
                  <a:cubicBezTo>
                    <a:pt x="801" y="314"/>
                    <a:pt x="650" y="383"/>
                    <a:pt x="581" y="604"/>
                  </a:cubicBezTo>
                  <a:cubicBezTo>
                    <a:pt x="511" y="836"/>
                    <a:pt x="430" y="1068"/>
                    <a:pt x="418" y="1300"/>
                  </a:cubicBezTo>
                  <a:lnTo>
                    <a:pt x="418" y="1823"/>
                  </a:lnTo>
                  <a:cubicBezTo>
                    <a:pt x="418" y="2090"/>
                    <a:pt x="453" y="2357"/>
                    <a:pt x="337" y="2612"/>
                  </a:cubicBezTo>
                  <a:cubicBezTo>
                    <a:pt x="302" y="2670"/>
                    <a:pt x="314" y="2740"/>
                    <a:pt x="314" y="2810"/>
                  </a:cubicBezTo>
                  <a:lnTo>
                    <a:pt x="314" y="4830"/>
                  </a:lnTo>
                  <a:cubicBezTo>
                    <a:pt x="314" y="4911"/>
                    <a:pt x="302" y="5004"/>
                    <a:pt x="349" y="5073"/>
                  </a:cubicBezTo>
                  <a:cubicBezTo>
                    <a:pt x="430" y="5248"/>
                    <a:pt x="418" y="5433"/>
                    <a:pt x="418" y="5631"/>
                  </a:cubicBezTo>
                  <a:cubicBezTo>
                    <a:pt x="418" y="5747"/>
                    <a:pt x="407" y="5863"/>
                    <a:pt x="418" y="5979"/>
                  </a:cubicBezTo>
                  <a:cubicBezTo>
                    <a:pt x="453" y="6153"/>
                    <a:pt x="476" y="6327"/>
                    <a:pt x="546" y="6466"/>
                  </a:cubicBezTo>
                  <a:cubicBezTo>
                    <a:pt x="604" y="6594"/>
                    <a:pt x="720" y="6699"/>
                    <a:pt x="871" y="6722"/>
                  </a:cubicBezTo>
                  <a:cubicBezTo>
                    <a:pt x="1010" y="6757"/>
                    <a:pt x="1161" y="6826"/>
                    <a:pt x="1300" y="6710"/>
                  </a:cubicBezTo>
                  <a:cubicBezTo>
                    <a:pt x="1347" y="6675"/>
                    <a:pt x="1440" y="6652"/>
                    <a:pt x="1567" y="6617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657775" y="3180375"/>
              <a:ext cx="18900" cy="38050"/>
            </a:xfrm>
            <a:custGeom>
              <a:avLst/>
              <a:gdLst/>
              <a:ahLst/>
              <a:cxnLst/>
              <a:rect l="l" t="t" r="r" b="b"/>
              <a:pathLst>
                <a:path w="756" h="1522" extrusionOk="0">
                  <a:moveTo>
                    <a:pt x="431" y="360"/>
                  </a:moveTo>
                  <a:cubicBezTo>
                    <a:pt x="500" y="511"/>
                    <a:pt x="756" y="569"/>
                    <a:pt x="581" y="813"/>
                  </a:cubicBezTo>
                  <a:lnTo>
                    <a:pt x="407" y="685"/>
                  </a:lnTo>
                  <a:cubicBezTo>
                    <a:pt x="326" y="755"/>
                    <a:pt x="338" y="824"/>
                    <a:pt x="384" y="906"/>
                  </a:cubicBezTo>
                  <a:cubicBezTo>
                    <a:pt x="454" y="1022"/>
                    <a:pt x="512" y="1138"/>
                    <a:pt x="581" y="1254"/>
                  </a:cubicBezTo>
                  <a:lnTo>
                    <a:pt x="523" y="1370"/>
                  </a:lnTo>
                  <a:cubicBezTo>
                    <a:pt x="500" y="1405"/>
                    <a:pt x="454" y="1451"/>
                    <a:pt x="396" y="1498"/>
                  </a:cubicBezTo>
                  <a:cubicBezTo>
                    <a:pt x="268" y="1463"/>
                    <a:pt x="117" y="1521"/>
                    <a:pt x="13" y="1428"/>
                  </a:cubicBezTo>
                  <a:cubicBezTo>
                    <a:pt x="36" y="1266"/>
                    <a:pt x="36" y="1115"/>
                    <a:pt x="47" y="975"/>
                  </a:cubicBezTo>
                  <a:cubicBezTo>
                    <a:pt x="47" y="917"/>
                    <a:pt x="71" y="859"/>
                    <a:pt x="105" y="824"/>
                  </a:cubicBezTo>
                  <a:cubicBezTo>
                    <a:pt x="175" y="766"/>
                    <a:pt x="187" y="697"/>
                    <a:pt x="187" y="616"/>
                  </a:cubicBezTo>
                  <a:cubicBezTo>
                    <a:pt x="187" y="534"/>
                    <a:pt x="164" y="465"/>
                    <a:pt x="175" y="407"/>
                  </a:cubicBezTo>
                  <a:cubicBezTo>
                    <a:pt x="187" y="302"/>
                    <a:pt x="164" y="267"/>
                    <a:pt x="94" y="209"/>
                  </a:cubicBezTo>
                  <a:cubicBezTo>
                    <a:pt x="1" y="128"/>
                    <a:pt x="47" y="35"/>
                    <a:pt x="164" y="12"/>
                  </a:cubicBezTo>
                  <a:cubicBezTo>
                    <a:pt x="233" y="0"/>
                    <a:pt x="314" y="0"/>
                    <a:pt x="372" y="0"/>
                  </a:cubicBezTo>
                  <a:cubicBezTo>
                    <a:pt x="547" y="12"/>
                    <a:pt x="581" y="128"/>
                    <a:pt x="465" y="290"/>
                  </a:cubicBezTo>
                  <a:cubicBezTo>
                    <a:pt x="454" y="302"/>
                    <a:pt x="442" y="337"/>
                    <a:pt x="431" y="36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657500" y="3233775"/>
              <a:ext cx="14825" cy="11625"/>
            </a:xfrm>
            <a:custGeom>
              <a:avLst/>
              <a:gdLst/>
              <a:ahLst/>
              <a:cxnLst/>
              <a:rect l="l" t="t" r="r" b="b"/>
              <a:pathLst>
                <a:path w="593" h="465" extrusionOk="0">
                  <a:moveTo>
                    <a:pt x="523" y="360"/>
                  </a:moveTo>
                  <a:cubicBezTo>
                    <a:pt x="395" y="395"/>
                    <a:pt x="291" y="430"/>
                    <a:pt x="175" y="453"/>
                  </a:cubicBezTo>
                  <a:cubicBezTo>
                    <a:pt x="93" y="465"/>
                    <a:pt x="12" y="395"/>
                    <a:pt x="12" y="302"/>
                  </a:cubicBezTo>
                  <a:cubicBezTo>
                    <a:pt x="0" y="140"/>
                    <a:pt x="116" y="0"/>
                    <a:pt x="279" y="0"/>
                  </a:cubicBezTo>
                  <a:cubicBezTo>
                    <a:pt x="349" y="0"/>
                    <a:pt x="442" y="12"/>
                    <a:pt x="511" y="24"/>
                  </a:cubicBezTo>
                  <a:cubicBezTo>
                    <a:pt x="592" y="128"/>
                    <a:pt x="558" y="232"/>
                    <a:pt x="523" y="36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655750" y="3160350"/>
              <a:ext cx="14550" cy="9300"/>
            </a:xfrm>
            <a:custGeom>
              <a:avLst/>
              <a:gdLst/>
              <a:ahLst/>
              <a:cxnLst/>
              <a:rect l="l" t="t" r="r" b="b"/>
              <a:pathLst>
                <a:path w="582" h="372" extrusionOk="0">
                  <a:moveTo>
                    <a:pt x="105" y="0"/>
                  </a:moveTo>
                  <a:cubicBezTo>
                    <a:pt x="279" y="35"/>
                    <a:pt x="430" y="0"/>
                    <a:pt x="523" y="163"/>
                  </a:cubicBezTo>
                  <a:cubicBezTo>
                    <a:pt x="546" y="209"/>
                    <a:pt x="581" y="279"/>
                    <a:pt x="523" y="325"/>
                  </a:cubicBezTo>
                  <a:cubicBezTo>
                    <a:pt x="488" y="348"/>
                    <a:pt x="430" y="372"/>
                    <a:pt x="407" y="348"/>
                  </a:cubicBezTo>
                  <a:cubicBezTo>
                    <a:pt x="314" y="337"/>
                    <a:pt x="233" y="314"/>
                    <a:pt x="140" y="279"/>
                  </a:cubicBezTo>
                  <a:cubicBezTo>
                    <a:pt x="105" y="267"/>
                    <a:pt x="59" y="232"/>
                    <a:pt x="47" y="198"/>
                  </a:cubicBezTo>
                  <a:cubicBezTo>
                    <a:pt x="12" y="163"/>
                    <a:pt x="1" y="105"/>
                    <a:pt x="12" y="81"/>
                  </a:cubicBezTo>
                  <a:cubicBezTo>
                    <a:pt x="47" y="35"/>
                    <a:pt x="82" y="23"/>
                    <a:pt x="105" y="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" name="Google Shape;55;p2"/>
          <p:cNvGrpSpPr/>
          <p:nvPr/>
        </p:nvGrpSpPr>
        <p:grpSpPr>
          <a:xfrm rot="1974894">
            <a:off x="7552184" y="872286"/>
            <a:ext cx="233139" cy="565604"/>
            <a:chOff x="1282375" y="3450000"/>
            <a:chExt cx="64725" cy="157025"/>
          </a:xfrm>
        </p:grpSpPr>
        <p:sp>
          <p:nvSpPr>
            <p:cNvPr id="56" name="Google Shape;56;p2"/>
            <p:cNvSpPr/>
            <p:nvPr/>
          </p:nvSpPr>
          <p:spPr>
            <a:xfrm>
              <a:off x="1282375" y="3450000"/>
              <a:ext cx="64725" cy="157025"/>
            </a:xfrm>
            <a:custGeom>
              <a:avLst/>
              <a:gdLst/>
              <a:ahLst/>
              <a:cxnLst/>
              <a:rect l="l" t="t" r="r" b="b"/>
              <a:pathLst>
                <a:path w="2589" h="6281" extrusionOk="0">
                  <a:moveTo>
                    <a:pt x="2577" y="3773"/>
                  </a:moveTo>
                  <a:cubicBezTo>
                    <a:pt x="2577" y="4017"/>
                    <a:pt x="2566" y="4261"/>
                    <a:pt x="2577" y="4516"/>
                  </a:cubicBezTo>
                  <a:cubicBezTo>
                    <a:pt x="2589" y="4841"/>
                    <a:pt x="2531" y="5166"/>
                    <a:pt x="2438" y="5468"/>
                  </a:cubicBezTo>
                  <a:cubicBezTo>
                    <a:pt x="2415" y="5503"/>
                    <a:pt x="2403" y="5526"/>
                    <a:pt x="2403" y="5561"/>
                  </a:cubicBezTo>
                  <a:cubicBezTo>
                    <a:pt x="2392" y="5816"/>
                    <a:pt x="2229" y="5967"/>
                    <a:pt x="2032" y="6083"/>
                  </a:cubicBezTo>
                  <a:cubicBezTo>
                    <a:pt x="1869" y="6176"/>
                    <a:pt x="1695" y="6281"/>
                    <a:pt x="1486" y="6258"/>
                  </a:cubicBezTo>
                  <a:cubicBezTo>
                    <a:pt x="1289" y="6234"/>
                    <a:pt x="1103" y="6176"/>
                    <a:pt x="894" y="6118"/>
                  </a:cubicBezTo>
                  <a:cubicBezTo>
                    <a:pt x="708" y="6060"/>
                    <a:pt x="581" y="5909"/>
                    <a:pt x="476" y="5747"/>
                  </a:cubicBezTo>
                  <a:cubicBezTo>
                    <a:pt x="441" y="5700"/>
                    <a:pt x="430" y="5631"/>
                    <a:pt x="383" y="5584"/>
                  </a:cubicBezTo>
                  <a:cubicBezTo>
                    <a:pt x="314" y="5515"/>
                    <a:pt x="302" y="5422"/>
                    <a:pt x="325" y="5329"/>
                  </a:cubicBezTo>
                  <a:cubicBezTo>
                    <a:pt x="372" y="5224"/>
                    <a:pt x="348" y="5120"/>
                    <a:pt x="325" y="5015"/>
                  </a:cubicBezTo>
                  <a:cubicBezTo>
                    <a:pt x="302" y="4841"/>
                    <a:pt x="244" y="4690"/>
                    <a:pt x="209" y="4516"/>
                  </a:cubicBezTo>
                  <a:cubicBezTo>
                    <a:pt x="197" y="4412"/>
                    <a:pt x="186" y="4296"/>
                    <a:pt x="186" y="4179"/>
                  </a:cubicBezTo>
                  <a:cubicBezTo>
                    <a:pt x="186" y="4017"/>
                    <a:pt x="186" y="3878"/>
                    <a:pt x="139" y="3727"/>
                  </a:cubicBezTo>
                  <a:cubicBezTo>
                    <a:pt x="93" y="3553"/>
                    <a:pt x="81" y="3367"/>
                    <a:pt x="81" y="3181"/>
                  </a:cubicBezTo>
                  <a:cubicBezTo>
                    <a:pt x="81" y="3065"/>
                    <a:pt x="81" y="2926"/>
                    <a:pt x="35" y="2810"/>
                  </a:cubicBezTo>
                  <a:cubicBezTo>
                    <a:pt x="12" y="2740"/>
                    <a:pt x="12" y="2659"/>
                    <a:pt x="12" y="2566"/>
                  </a:cubicBezTo>
                  <a:cubicBezTo>
                    <a:pt x="12" y="2171"/>
                    <a:pt x="0" y="1765"/>
                    <a:pt x="12" y="1382"/>
                  </a:cubicBezTo>
                  <a:cubicBezTo>
                    <a:pt x="12" y="1033"/>
                    <a:pt x="128" y="720"/>
                    <a:pt x="314" y="430"/>
                  </a:cubicBezTo>
                  <a:cubicBezTo>
                    <a:pt x="360" y="360"/>
                    <a:pt x="418" y="302"/>
                    <a:pt x="488" y="256"/>
                  </a:cubicBezTo>
                  <a:cubicBezTo>
                    <a:pt x="755" y="116"/>
                    <a:pt x="1022" y="0"/>
                    <a:pt x="1335" y="47"/>
                  </a:cubicBezTo>
                  <a:cubicBezTo>
                    <a:pt x="1428" y="58"/>
                    <a:pt x="1544" y="105"/>
                    <a:pt x="1637" y="163"/>
                  </a:cubicBezTo>
                  <a:cubicBezTo>
                    <a:pt x="1823" y="290"/>
                    <a:pt x="1997" y="453"/>
                    <a:pt x="2113" y="662"/>
                  </a:cubicBezTo>
                  <a:cubicBezTo>
                    <a:pt x="2171" y="778"/>
                    <a:pt x="2217" y="917"/>
                    <a:pt x="2287" y="1033"/>
                  </a:cubicBezTo>
                  <a:cubicBezTo>
                    <a:pt x="2380" y="1161"/>
                    <a:pt x="2415" y="1300"/>
                    <a:pt x="2403" y="1463"/>
                  </a:cubicBezTo>
                  <a:lnTo>
                    <a:pt x="2403" y="1521"/>
                  </a:lnTo>
                  <a:cubicBezTo>
                    <a:pt x="2496" y="1753"/>
                    <a:pt x="2496" y="1985"/>
                    <a:pt x="2473" y="2218"/>
                  </a:cubicBezTo>
                  <a:cubicBezTo>
                    <a:pt x="2473" y="2252"/>
                    <a:pt x="2473" y="2276"/>
                    <a:pt x="2496" y="2299"/>
                  </a:cubicBezTo>
                  <a:cubicBezTo>
                    <a:pt x="2589" y="2485"/>
                    <a:pt x="2566" y="2670"/>
                    <a:pt x="2566" y="2844"/>
                  </a:cubicBezTo>
                  <a:cubicBezTo>
                    <a:pt x="2577" y="3158"/>
                    <a:pt x="2577" y="3460"/>
                    <a:pt x="2577" y="3773"/>
                  </a:cubicBezTo>
                  <a:close/>
                  <a:moveTo>
                    <a:pt x="383" y="3274"/>
                  </a:moveTo>
                  <a:cubicBezTo>
                    <a:pt x="546" y="3332"/>
                    <a:pt x="697" y="3390"/>
                    <a:pt x="824" y="3448"/>
                  </a:cubicBezTo>
                  <a:cubicBezTo>
                    <a:pt x="1045" y="3553"/>
                    <a:pt x="1451" y="3553"/>
                    <a:pt x="1695" y="3471"/>
                  </a:cubicBezTo>
                  <a:cubicBezTo>
                    <a:pt x="1800" y="3425"/>
                    <a:pt x="1916" y="3413"/>
                    <a:pt x="1997" y="3332"/>
                  </a:cubicBezTo>
                  <a:cubicBezTo>
                    <a:pt x="2241" y="3146"/>
                    <a:pt x="2357" y="2868"/>
                    <a:pt x="2275" y="2577"/>
                  </a:cubicBezTo>
                  <a:cubicBezTo>
                    <a:pt x="2217" y="2380"/>
                    <a:pt x="2217" y="2171"/>
                    <a:pt x="2206" y="1974"/>
                  </a:cubicBezTo>
                  <a:cubicBezTo>
                    <a:pt x="2206" y="1927"/>
                    <a:pt x="2206" y="1869"/>
                    <a:pt x="2183" y="1823"/>
                  </a:cubicBezTo>
                  <a:cubicBezTo>
                    <a:pt x="2113" y="1672"/>
                    <a:pt x="2136" y="1509"/>
                    <a:pt x="2101" y="1347"/>
                  </a:cubicBezTo>
                  <a:cubicBezTo>
                    <a:pt x="2055" y="1184"/>
                    <a:pt x="1927" y="1045"/>
                    <a:pt x="1881" y="882"/>
                  </a:cubicBezTo>
                  <a:cubicBezTo>
                    <a:pt x="1834" y="720"/>
                    <a:pt x="1730" y="627"/>
                    <a:pt x="1614" y="523"/>
                  </a:cubicBezTo>
                  <a:cubicBezTo>
                    <a:pt x="1498" y="406"/>
                    <a:pt x="1358" y="314"/>
                    <a:pt x="1184" y="348"/>
                  </a:cubicBezTo>
                  <a:cubicBezTo>
                    <a:pt x="975" y="372"/>
                    <a:pt x="766" y="430"/>
                    <a:pt x="592" y="557"/>
                  </a:cubicBezTo>
                  <a:cubicBezTo>
                    <a:pt x="569" y="581"/>
                    <a:pt x="557" y="592"/>
                    <a:pt x="557" y="604"/>
                  </a:cubicBezTo>
                  <a:cubicBezTo>
                    <a:pt x="395" y="848"/>
                    <a:pt x="325" y="1126"/>
                    <a:pt x="314" y="1416"/>
                  </a:cubicBezTo>
                  <a:cubicBezTo>
                    <a:pt x="279" y="1800"/>
                    <a:pt x="302" y="2171"/>
                    <a:pt x="302" y="2554"/>
                  </a:cubicBezTo>
                  <a:cubicBezTo>
                    <a:pt x="302" y="2589"/>
                    <a:pt x="302" y="2635"/>
                    <a:pt x="314" y="2670"/>
                  </a:cubicBezTo>
                  <a:cubicBezTo>
                    <a:pt x="383" y="2856"/>
                    <a:pt x="383" y="3042"/>
                    <a:pt x="383" y="3274"/>
                  </a:cubicBezTo>
                  <a:close/>
                  <a:moveTo>
                    <a:pt x="2287" y="3529"/>
                  </a:moveTo>
                  <a:cubicBezTo>
                    <a:pt x="2241" y="3541"/>
                    <a:pt x="2217" y="3541"/>
                    <a:pt x="2183" y="3553"/>
                  </a:cubicBezTo>
                  <a:cubicBezTo>
                    <a:pt x="1707" y="3773"/>
                    <a:pt x="1707" y="3773"/>
                    <a:pt x="1184" y="3773"/>
                  </a:cubicBezTo>
                  <a:cubicBezTo>
                    <a:pt x="998" y="3773"/>
                    <a:pt x="824" y="3762"/>
                    <a:pt x="662" y="3657"/>
                  </a:cubicBezTo>
                  <a:cubicBezTo>
                    <a:pt x="592" y="3611"/>
                    <a:pt x="522" y="3564"/>
                    <a:pt x="418" y="3622"/>
                  </a:cubicBezTo>
                  <a:cubicBezTo>
                    <a:pt x="430" y="3703"/>
                    <a:pt x="441" y="3785"/>
                    <a:pt x="441" y="3854"/>
                  </a:cubicBezTo>
                  <a:cubicBezTo>
                    <a:pt x="430" y="4145"/>
                    <a:pt x="546" y="4412"/>
                    <a:pt x="546" y="4702"/>
                  </a:cubicBezTo>
                  <a:cubicBezTo>
                    <a:pt x="546" y="4760"/>
                    <a:pt x="557" y="4830"/>
                    <a:pt x="604" y="4876"/>
                  </a:cubicBezTo>
                  <a:cubicBezTo>
                    <a:pt x="697" y="5015"/>
                    <a:pt x="708" y="5178"/>
                    <a:pt x="673" y="5329"/>
                  </a:cubicBezTo>
                  <a:cubicBezTo>
                    <a:pt x="650" y="5468"/>
                    <a:pt x="720" y="5561"/>
                    <a:pt x="766" y="5654"/>
                  </a:cubicBezTo>
                  <a:cubicBezTo>
                    <a:pt x="824" y="5793"/>
                    <a:pt x="940" y="5816"/>
                    <a:pt x="1057" y="5863"/>
                  </a:cubicBezTo>
                  <a:cubicBezTo>
                    <a:pt x="1184" y="5909"/>
                    <a:pt x="1300" y="5932"/>
                    <a:pt x="1428" y="5967"/>
                  </a:cubicBezTo>
                  <a:cubicBezTo>
                    <a:pt x="1509" y="5979"/>
                    <a:pt x="1579" y="5967"/>
                    <a:pt x="1637" y="5932"/>
                  </a:cubicBezTo>
                  <a:cubicBezTo>
                    <a:pt x="1718" y="5909"/>
                    <a:pt x="1800" y="5851"/>
                    <a:pt x="1881" y="5816"/>
                  </a:cubicBezTo>
                  <a:cubicBezTo>
                    <a:pt x="1974" y="5793"/>
                    <a:pt x="2008" y="5735"/>
                    <a:pt x="2043" y="5642"/>
                  </a:cubicBezTo>
                  <a:cubicBezTo>
                    <a:pt x="2159" y="5387"/>
                    <a:pt x="2241" y="5108"/>
                    <a:pt x="2264" y="4830"/>
                  </a:cubicBezTo>
                  <a:cubicBezTo>
                    <a:pt x="2322" y="4400"/>
                    <a:pt x="2287" y="3971"/>
                    <a:pt x="2287" y="3529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1321825" y="3478150"/>
              <a:ext cx="9025" cy="45875"/>
            </a:xfrm>
            <a:custGeom>
              <a:avLst/>
              <a:gdLst/>
              <a:ahLst/>
              <a:cxnLst/>
              <a:rect l="l" t="t" r="r" b="b"/>
              <a:pathLst>
                <a:path w="361" h="1835" extrusionOk="0">
                  <a:moveTo>
                    <a:pt x="94" y="1835"/>
                  </a:moveTo>
                  <a:cubicBezTo>
                    <a:pt x="47" y="1684"/>
                    <a:pt x="59" y="1579"/>
                    <a:pt x="94" y="1498"/>
                  </a:cubicBezTo>
                  <a:cubicBezTo>
                    <a:pt x="233" y="1266"/>
                    <a:pt x="175" y="1080"/>
                    <a:pt x="13" y="883"/>
                  </a:cubicBezTo>
                  <a:cubicBezTo>
                    <a:pt x="82" y="697"/>
                    <a:pt x="117" y="523"/>
                    <a:pt x="36" y="325"/>
                  </a:cubicBezTo>
                  <a:cubicBezTo>
                    <a:pt x="13" y="232"/>
                    <a:pt x="13" y="116"/>
                    <a:pt x="1" y="0"/>
                  </a:cubicBezTo>
                  <a:cubicBezTo>
                    <a:pt x="82" y="47"/>
                    <a:pt x="140" y="70"/>
                    <a:pt x="175" y="163"/>
                  </a:cubicBezTo>
                  <a:cubicBezTo>
                    <a:pt x="233" y="360"/>
                    <a:pt x="303" y="569"/>
                    <a:pt x="291" y="790"/>
                  </a:cubicBezTo>
                  <a:cubicBezTo>
                    <a:pt x="291" y="859"/>
                    <a:pt x="314" y="941"/>
                    <a:pt x="326" y="1022"/>
                  </a:cubicBezTo>
                  <a:cubicBezTo>
                    <a:pt x="349" y="1126"/>
                    <a:pt x="361" y="1219"/>
                    <a:pt x="361" y="1324"/>
                  </a:cubicBezTo>
                  <a:cubicBezTo>
                    <a:pt x="361" y="1370"/>
                    <a:pt x="326" y="1428"/>
                    <a:pt x="303" y="1451"/>
                  </a:cubicBezTo>
                  <a:cubicBezTo>
                    <a:pt x="198" y="1509"/>
                    <a:pt x="175" y="1602"/>
                    <a:pt x="175" y="1718"/>
                  </a:cubicBezTo>
                  <a:cubicBezTo>
                    <a:pt x="140" y="1742"/>
                    <a:pt x="129" y="1753"/>
                    <a:pt x="94" y="1835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326775" y="3556225"/>
              <a:ext cx="6700" cy="30500"/>
            </a:xfrm>
            <a:custGeom>
              <a:avLst/>
              <a:gdLst/>
              <a:ahLst/>
              <a:cxnLst/>
              <a:rect l="l" t="t" r="r" b="b"/>
              <a:pathLst>
                <a:path w="268" h="1220" extrusionOk="0">
                  <a:moveTo>
                    <a:pt x="47" y="1219"/>
                  </a:moveTo>
                  <a:cubicBezTo>
                    <a:pt x="35" y="1161"/>
                    <a:pt x="0" y="1115"/>
                    <a:pt x="24" y="1091"/>
                  </a:cubicBezTo>
                  <a:cubicBezTo>
                    <a:pt x="93" y="917"/>
                    <a:pt x="58" y="732"/>
                    <a:pt x="70" y="557"/>
                  </a:cubicBezTo>
                  <a:cubicBezTo>
                    <a:pt x="70" y="406"/>
                    <a:pt x="70" y="267"/>
                    <a:pt x="93" y="128"/>
                  </a:cubicBezTo>
                  <a:cubicBezTo>
                    <a:pt x="93" y="93"/>
                    <a:pt x="116" y="47"/>
                    <a:pt x="140" y="12"/>
                  </a:cubicBezTo>
                  <a:cubicBezTo>
                    <a:pt x="209" y="0"/>
                    <a:pt x="232" y="47"/>
                    <a:pt x="232" y="93"/>
                  </a:cubicBezTo>
                  <a:cubicBezTo>
                    <a:pt x="256" y="383"/>
                    <a:pt x="267" y="673"/>
                    <a:pt x="267" y="964"/>
                  </a:cubicBezTo>
                  <a:cubicBezTo>
                    <a:pt x="256" y="1057"/>
                    <a:pt x="174" y="1138"/>
                    <a:pt x="47" y="1219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" name="Google Shape;59;p2"/>
          <p:cNvGrpSpPr/>
          <p:nvPr/>
        </p:nvGrpSpPr>
        <p:grpSpPr>
          <a:xfrm rot="1302591">
            <a:off x="2690353" y="4653389"/>
            <a:ext cx="378569" cy="592888"/>
            <a:chOff x="683900" y="3612800"/>
            <a:chExt cx="105100" cy="164600"/>
          </a:xfrm>
        </p:grpSpPr>
        <p:sp>
          <p:nvSpPr>
            <p:cNvPr id="60" name="Google Shape;60;p2"/>
            <p:cNvSpPr/>
            <p:nvPr/>
          </p:nvSpPr>
          <p:spPr>
            <a:xfrm>
              <a:off x="683900" y="3612800"/>
              <a:ext cx="105100" cy="164600"/>
            </a:xfrm>
            <a:custGeom>
              <a:avLst/>
              <a:gdLst/>
              <a:ahLst/>
              <a:cxnLst/>
              <a:rect l="l" t="t" r="r" b="b"/>
              <a:pathLst>
                <a:path w="4204" h="6584" extrusionOk="0">
                  <a:moveTo>
                    <a:pt x="488" y="2079"/>
                  </a:moveTo>
                  <a:cubicBezTo>
                    <a:pt x="94" y="2009"/>
                    <a:pt x="24" y="1916"/>
                    <a:pt x="24" y="1522"/>
                  </a:cubicBezTo>
                  <a:cubicBezTo>
                    <a:pt x="24" y="1208"/>
                    <a:pt x="36" y="883"/>
                    <a:pt x="24" y="570"/>
                  </a:cubicBezTo>
                  <a:cubicBezTo>
                    <a:pt x="1" y="361"/>
                    <a:pt x="152" y="245"/>
                    <a:pt x="221" y="105"/>
                  </a:cubicBezTo>
                  <a:cubicBezTo>
                    <a:pt x="233" y="71"/>
                    <a:pt x="279" y="47"/>
                    <a:pt x="326" y="47"/>
                  </a:cubicBezTo>
                  <a:cubicBezTo>
                    <a:pt x="396" y="36"/>
                    <a:pt x="488" y="13"/>
                    <a:pt x="570" y="13"/>
                  </a:cubicBezTo>
                  <a:cubicBezTo>
                    <a:pt x="1208" y="1"/>
                    <a:pt x="1858" y="1"/>
                    <a:pt x="2497" y="47"/>
                  </a:cubicBezTo>
                  <a:cubicBezTo>
                    <a:pt x="2868" y="71"/>
                    <a:pt x="3240" y="71"/>
                    <a:pt x="3600" y="94"/>
                  </a:cubicBezTo>
                  <a:lnTo>
                    <a:pt x="3716" y="94"/>
                  </a:lnTo>
                  <a:cubicBezTo>
                    <a:pt x="4064" y="94"/>
                    <a:pt x="4203" y="198"/>
                    <a:pt x="4203" y="570"/>
                  </a:cubicBezTo>
                  <a:lnTo>
                    <a:pt x="4203" y="1417"/>
                  </a:lnTo>
                  <a:cubicBezTo>
                    <a:pt x="4203" y="1533"/>
                    <a:pt x="4180" y="1649"/>
                    <a:pt x="4110" y="1742"/>
                  </a:cubicBezTo>
                  <a:cubicBezTo>
                    <a:pt x="4029" y="1847"/>
                    <a:pt x="4029" y="1974"/>
                    <a:pt x="4029" y="2091"/>
                  </a:cubicBezTo>
                  <a:cubicBezTo>
                    <a:pt x="4052" y="2555"/>
                    <a:pt x="4087" y="3008"/>
                    <a:pt x="4110" y="3472"/>
                  </a:cubicBezTo>
                  <a:cubicBezTo>
                    <a:pt x="4157" y="4203"/>
                    <a:pt x="4169" y="4935"/>
                    <a:pt x="4099" y="5678"/>
                  </a:cubicBezTo>
                  <a:cubicBezTo>
                    <a:pt x="4087" y="5840"/>
                    <a:pt x="4041" y="5991"/>
                    <a:pt x="3971" y="6154"/>
                  </a:cubicBezTo>
                  <a:cubicBezTo>
                    <a:pt x="3890" y="6340"/>
                    <a:pt x="3762" y="6456"/>
                    <a:pt x="3576" y="6502"/>
                  </a:cubicBezTo>
                  <a:cubicBezTo>
                    <a:pt x="3449" y="6548"/>
                    <a:pt x="3298" y="6572"/>
                    <a:pt x="3159" y="6572"/>
                  </a:cubicBezTo>
                  <a:cubicBezTo>
                    <a:pt x="2810" y="6583"/>
                    <a:pt x="2462" y="6572"/>
                    <a:pt x="2114" y="6572"/>
                  </a:cubicBezTo>
                  <a:cubicBezTo>
                    <a:pt x="1905" y="6572"/>
                    <a:pt x="1707" y="6514"/>
                    <a:pt x="1510" y="6444"/>
                  </a:cubicBezTo>
                  <a:cubicBezTo>
                    <a:pt x="1266" y="6351"/>
                    <a:pt x="1104" y="6189"/>
                    <a:pt x="1011" y="5945"/>
                  </a:cubicBezTo>
                  <a:cubicBezTo>
                    <a:pt x="871" y="5620"/>
                    <a:pt x="755" y="5283"/>
                    <a:pt x="697" y="4923"/>
                  </a:cubicBezTo>
                  <a:cubicBezTo>
                    <a:pt x="570" y="4064"/>
                    <a:pt x="465" y="3193"/>
                    <a:pt x="500" y="2323"/>
                  </a:cubicBezTo>
                  <a:lnTo>
                    <a:pt x="500" y="2137"/>
                  </a:lnTo>
                  <a:cubicBezTo>
                    <a:pt x="512" y="2149"/>
                    <a:pt x="500" y="2125"/>
                    <a:pt x="488" y="2079"/>
                  </a:cubicBezTo>
                  <a:close/>
                  <a:moveTo>
                    <a:pt x="790" y="2009"/>
                  </a:moveTo>
                  <a:cubicBezTo>
                    <a:pt x="790" y="2091"/>
                    <a:pt x="779" y="2183"/>
                    <a:pt x="779" y="2253"/>
                  </a:cubicBezTo>
                  <a:cubicBezTo>
                    <a:pt x="744" y="3066"/>
                    <a:pt x="848" y="3867"/>
                    <a:pt x="964" y="4656"/>
                  </a:cubicBezTo>
                  <a:cubicBezTo>
                    <a:pt x="1022" y="5051"/>
                    <a:pt x="1127" y="5411"/>
                    <a:pt x="1255" y="5782"/>
                  </a:cubicBezTo>
                  <a:cubicBezTo>
                    <a:pt x="1336" y="6014"/>
                    <a:pt x="1498" y="6154"/>
                    <a:pt x="1731" y="6212"/>
                  </a:cubicBezTo>
                  <a:cubicBezTo>
                    <a:pt x="1847" y="6247"/>
                    <a:pt x="1974" y="6270"/>
                    <a:pt x="2090" y="6281"/>
                  </a:cubicBezTo>
                  <a:cubicBezTo>
                    <a:pt x="2462" y="6305"/>
                    <a:pt x="2810" y="6305"/>
                    <a:pt x="3170" y="6281"/>
                  </a:cubicBezTo>
                  <a:cubicBezTo>
                    <a:pt x="3275" y="6281"/>
                    <a:pt x="3367" y="6258"/>
                    <a:pt x="3472" y="6223"/>
                  </a:cubicBezTo>
                  <a:cubicBezTo>
                    <a:pt x="3588" y="6200"/>
                    <a:pt x="3658" y="6131"/>
                    <a:pt x="3716" y="6014"/>
                  </a:cubicBezTo>
                  <a:cubicBezTo>
                    <a:pt x="3809" y="5817"/>
                    <a:pt x="3832" y="5620"/>
                    <a:pt x="3832" y="5411"/>
                  </a:cubicBezTo>
                  <a:lnTo>
                    <a:pt x="3832" y="3518"/>
                  </a:lnTo>
                  <a:cubicBezTo>
                    <a:pt x="3832" y="3182"/>
                    <a:pt x="3809" y="2857"/>
                    <a:pt x="3774" y="2543"/>
                  </a:cubicBezTo>
                  <a:cubicBezTo>
                    <a:pt x="3774" y="2439"/>
                    <a:pt x="3762" y="2334"/>
                    <a:pt x="3751" y="2241"/>
                  </a:cubicBezTo>
                  <a:cubicBezTo>
                    <a:pt x="3739" y="2137"/>
                    <a:pt x="3762" y="2033"/>
                    <a:pt x="3704" y="1951"/>
                  </a:cubicBezTo>
                  <a:lnTo>
                    <a:pt x="3298" y="1951"/>
                  </a:lnTo>
                  <a:cubicBezTo>
                    <a:pt x="3019" y="1951"/>
                    <a:pt x="2752" y="1963"/>
                    <a:pt x="2474" y="1974"/>
                  </a:cubicBezTo>
                  <a:cubicBezTo>
                    <a:pt x="2183" y="2009"/>
                    <a:pt x="1882" y="1974"/>
                    <a:pt x="1591" y="1963"/>
                  </a:cubicBezTo>
                  <a:cubicBezTo>
                    <a:pt x="1324" y="1963"/>
                    <a:pt x="1057" y="1963"/>
                    <a:pt x="790" y="2009"/>
                  </a:cubicBezTo>
                  <a:close/>
                  <a:moveTo>
                    <a:pt x="2114" y="1673"/>
                  </a:moveTo>
                  <a:lnTo>
                    <a:pt x="2114" y="976"/>
                  </a:lnTo>
                  <a:cubicBezTo>
                    <a:pt x="2114" y="883"/>
                    <a:pt x="2114" y="814"/>
                    <a:pt x="2125" y="721"/>
                  </a:cubicBezTo>
                  <a:cubicBezTo>
                    <a:pt x="2125" y="709"/>
                    <a:pt x="2172" y="686"/>
                    <a:pt x="2195" y="686"/>
                  </a:cubicBezTo>
                  <a:cubicBezTo>
                    <a:pt x="2218" y="686"/>
                    <a:pt x="2265" y="697"/>
                    <a:pt x="2265" y="709"/>
                  </a:cubicBezTo>
                  <a:cubicBezTo>
                    <a:pt x="2299" y="767"/>
                    <a:pt x="2311" y="825"/>
                    <a:pt x="2311" y="883"/>
                  </a:cubicBezTo>
                  <a:cubicBezTo>
                    <a:pt x="2323" y="1081"/>
                    <a:pt x="2323" y="1278"/>
                    <a:pt x="2346" y="1464"/>
                  </a:cubicBezTo>
                  <a:cubicBezTo>
                    <a:pt x="2346" y="1545"/>
                    <a:pt x="2369" y="1603"/>
                    <a:pt x="2369" y="1673"/>
                  </a:cubicBezTo>
                  <a:cubicBezTo>
                    <a:pt x="2508" y="1684"/>
                    <a:pt x="2648" y="1800"/>
                    <a:pt x="2799" y="1684"/>
                  </a:cubicBezTo>
                  <a:cubicBezTo>
                    <a:pt x="2787" y="1580"/>
                    <a:pt x="2787" y="1487"/>
                    <a:pt x="2775" y="1382"/>
                  </a:cubicBezTo>
                  <a:cubicBezTo>
                    <a:pt x="2764" y="1173"/>
                    <a:pt x="2752" y="976"/>
                    <a:pt x="2752" y="767"/>
                  </a:cubicBezTo>
                  <a:cubicBezTo>
                    <a:pt x="2752" y="709"/>
                    <a:pt x="2764" y="651"/>
                    <a:pt x="2775" y="593"/>
                  </a:cubicBezTo>
                  <a:cubicBezTo>
                    <a:pt x="2775" y="581"/>
                    <a:pt x="2799" y="570"/>
                    <a:pt x="2822" y="570"/>
                  </a:cubicBezTo>
                  <a:cubicBezTo>
                    <a:pt x="2833" y="570"/>
                    <a:pt x="2868" y="570"/>
                    <a:pt x="2880" y="581"/>
                  </a:cubicBezTo>
                  <a:cubicBezTo>
                    <a:pt x="2892" y="616"/>
                    <a:pt x="2926" y="651"/>
                    <a:pt x="2926" y="697"/>
                  </a:cubicBezTo>
                  <a:cubicBezTo>
                    <a:pt x="2938" y="883"/>
                    <a:pt x="2950" y="1057"/>
                    <a:pt x="2961" y="1243"/>
                  </a:cubicBezTo>
                  <a:cubicBezTo>
                    <a:pt x="2984" y="1406"/>
                    <a:pt x="2996" y="1568"/>
                    <a:pt x="3077" y="1707"/>
                  </a:cubicBezTo>
                  <a:lnTo>
                    <a:pt x="3240" y="1707"/>
                  </a:lnTo>
                  <a:cubicBezTo>
                    <a:pt x="3251" y="1707"/>
                    <a:pt x="3275" y="1696"/>
                    <a:pt x="3286" y="1684"/>
                  </a:cubicBezTo>
                  <a:cubicBezTo>
                    <a:pt x="3333" y="1452"/>
                    <a:pt x="3333" y="605"/>
                    <a:pt x="3298" y="407"/>
                  </a:cubicBezTo>
                  <a:cubicBezTo>
                    <a:pt x="3019" y="396"/>
                    <a:pt x="2729" y="361"/>
                    <a:pt x="2462" y="349"/>
                  </a:cubicBezTo>
                  <a:cubicBezTo>
                    <a:pt x="2172" y="338"/>
                    <a:pt x="1882" y="291"/>
                    <a:pt x="1591" y="338"/>
                  </a:cubicBezTo>
                  <a:cubicBezTo>
                    <a:pt x="1545" y="651"/>
                    <a:pt x="1603" y="1336"/>
                    <a:pt x="1719" y="1707"/>
                  </a:cubicBezTo>
                  <a:cubicBezTo>
                    <a:pt x="1847" y="1742"/>
                    <a:pt x="1963" y="1719"/>
                    <a:pt x="2114" y="1673"/>
                  </a:cubicBezTo>
                  <a:close/>
                  <a:moveTo>
                    <a:pt x="697" y="1754"/>
                  </a:moveTo>
                  <a:cubicBezTo>
                    <a:pt x="604" y="1429"/>
                    <a:pt x="616" y="1092"/>
                    <a:pt x="628" y="767"/>
                  </a:cubicBezTo>
                  <a:cubicBezTo>
                    <a:pt x="628" y="686"/>
                    <a:pt x="639" y="616"/>
                    <a:pt x="663" y="523"/>
                  </a:cubicBezTo>
                  <a:cubicBezTo>
                    <a:pt x="674" y="465"/>
                    <a:pt x="721" y="430"/>
                    <a:pt x="779" y="454"/>
                  </a:cubicBezTo>
                  <a:cubicBezTo>
                    <a:pt x="837" y="465"/>
                    <a:pt x="860" y="512"/>
                    <a:pt x="860" y="570"/>
                  </a:cubicBezTo>
                  <a:cubicBezTo>
                    <a:pt x="860" y="779"/>
                    <a:pt x="848" y="1011"/>
                    <a:pt x="848" y="1231"/>
                  </a:cubicBezTo>
                  <a:cubicBezTo>
                    <a:pt x="848" y="1417"/>
                    <a:pt x="895" y="1591"/>
                    <a:pt x="964" y="1754"/>
                  </a:cubicBezTo>
                  <a:cubicBezTo>
                    <a:pt x="1220" y="1789"/>
                    <a:pt x="1220" y="1789"/>
                    <a:pt x="1440" y="1719"/>
                  </a:cubicBezTo>
                  <a:cubicBezTo>
                    <a:pt x="1440" y="1684"/>
                    <a:pt x="1452" y="1661"/>
                    <a:pt x="1452" y="1626"/>
                  </a:cubicBezTo>
                  <a:cubicBezTo>
                    <a:pt x="1429" y="1255"/>
                    <a:pt x="1394" y="872"/>
                    <a:pt x="1359" y="500"/>
                  </a:cubicBezTo>
                  <a:cubicBezTo>
                    <a:pt x="1336" y="396"/>
                    <a:pt x="1278" y="326"/>
                    <a:pt x="1185" y="326"/>
                  </a:cubicBezTo>
                  <a:cubicBezTo>
                    <a:pt x="906" y="291"/>
                    <a:pt x="616" y="280"/>
                    <a:pt x="337" y="303"/>
                  </a:cubicBezTo>
                  <a:cubicBezTo>
                    <a:pt x="314" y="709"/>
                    <a:pt x="326" y="1522"/>
                    <a:pt x="372" y="1719"/>
                  </a:cubicBezTo>
                  <a:cubicBezTo>
                    <a:pt x="454" y="1754"/>
                    <a:pt x="546" y="1800"/>
                    <a:pt x="697" y="1754"/>
                  </a:cubicBezTo>
                  <a:close/>
                  <a:moveTo>
                    <a:pt x="3565" y="1673"/>
                  </a:moveTo>
                  <a:cubicBezTo>
                    <a:pt x="3739" y="1684"/>
                    <a:pt x="3774" y="1684"/>
                    <a:pt x="3820" y="1638"/>
                  </a:cubicBezTo>
                  <a:cubicBezTo>
                    <a:pt x="3878" y="1580"/>
                    <a:pt x="3890" y="1498"/>
                    <a:pt x="3890" y="1406"/>
                  </a:cubicBezTo>
                  <a:lnTo>
                    <a:pt x="3890" y="547"/>
                  </a:lnTo>
                  <a:cubicBezTo>
                    <a:pt x="3890" y="512"/>
                    <a:pt x="3867" y="465"/>
                    <a:pt x="3855" y="407"/>
                  </a:cubicBezTo>
                  <a:lnTo>
                    <a:pt x="3542" y="407"/>
                  </a:lnTo>
                  <a:cubicBezTo>
                    <a:pt x="3518" y="674"/>
                    <a:pt x="3530" y="1464"/>
                    <a:pt x="3565" y="1673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717875" y="3678100"/>
              <a:ext cx="53700" cy="69400"/>
            </a:xfrm>
            <a:custGeom>
              <a:avLst/>
              <a:gdLst/>
              <a:ahLst/>
              <a:cxnLst/>
              <a:rect l="l" t="t" r="r" b="b"/>
              <a:pathLst>
                <a:path w="2148" h="2776" extrusionOk="0">
                  <a:moveTo>
                    <a:pt x="1463" y="860"/>
                  </a:moveTo>
                  <a:cubicBezTo>
                    <a:pt x="1567" y="872"/>
                    <a:pt x="1649" y="883"/>
                    <a:pt x="1741" y="918"/>
                  </a:cubicBezTo>
                  <a:cubicBezTo>
                    <a:pt x="1811" y="930"/>
                    <a:pt x="1881" y="930"/>
                    <a:pt x="1939" y="965"/>
                  </a:cubicBezTo>
                  <a:cubicBezTo>
                    <a:pt x="2055" y="999"/>
                    <a:pt x="2125" y="1092"/>
                    <a:pt x="2125" y="1220"/>
                  </a:cubicBezTo>
                  <a:cubicBezTo>
                    <a:pt x="2125" y="1348"/>
                    <a:pt x="2148" y="1475"/>
                    <a:pt x="2125" y="1615"/>
                  </a:cubicBezTo>
                  <a:cubicBezTo>
                    <a:pt x="2125" y="1731"/>
                    <a:pt x="2067" y="1777"/>
                    <a:pt x="1950" y="1789"/>
                  </a:cubicBezTo>
                  <a:cubicBezTo>
                    <a:pt x="1834" y="1812"/>
                    <a:pt x="1707" y="1835"/>
                    <a:pt x="1591" y="1847"/>
                  </a:cubicBezTo>
                  <a:cubicBezTo>
                    <a:pt x="1544" y="1986"/>
                    <a:pt x="1567" y="2137"/>
                    <a:pt x="1591" y="2276"/>
                  </a:cubicBezTo>
                  <a:cubicBezTo>
                    <a:pt x="1602" y="2381"/>
                    <a:pt x="1602" y="2485"/>
                    <a:pt x="1591" y="2590"/>
                  </a:cubicBezTo>
                  <a:cubicBezTo>
                    <a:pt x="1579" y="2706"/>
                    <a:pt x="1486" y="2764"/>
                    <a:pt x="1370" y="2776"/>
                  </a:cubicBezTo>
                  <a:lnTo>
                    <a:pt x="1010" y="2776"/>
                  </a:lnTo>
                  <a:cubicBezTo>
                    <a:pt x="871" y="2776"/>
                    <a:pt x="778" y="2706"/>
                    <a:pt x="731" y="2567"/>
                  </a:cubicBezTo>
                  <a:cubicBezTo>
                    <a:pt x="673" y="2427"/>
                    <a:pt x="639" y="2276"/>
                    <a:pt x="592" y="2125"/>
                  </a:cubicBezTo>
                  <a:cubicBezTo>
                    <a:pt x="488" y="2091"/>
                    <a:pt x="383" y="2067"/>
                    <a:pt x="267" y="2033"/>
                  </a:cubicBezTo>
                  <a:cubicBezTo>
                    <a:pt x="93" y="1975"/>
                    <a:pt x="0" y="1858"/>
                    <a:pt x="12" y="1673"/>
                  </a:cubicBezTo>
                  <a:lnTo>
                    <a:pt x="12" y="1359"/>
                  </a:lnTo>
                  <a:cubicBezTo>
                    <a:pt x="12" y="1255"/>
                    <a:pt x="70" y="1174"/>
                    <a:pt x="174" y="1127"/>
                  </a:cubicBezTo>
                  <a:cubicBezTo>
                    <a:pt x="244" y="1104"/>
                    <a:pt x="325" y="1092"/>
                    <a:pt x="418" y="1057"/>
                  </a:cubicBezTo>
                  <a:cubicBezTo>
                    <a:pt x="464" y="918"/>
                    <a:pt x="430" y="756"/>
                    <a:pt x="430" y="605"/>
                  </a:cubicBezTo>
                  <a:cubicBezTo>
                    <a:pt x="430" y="431"/>
                    <a:pt x="476" y="291"/>
                    <a:pt x="557" y="140"/>
                  </a:cubicBezTo>
                  <a:cubicBezTo>
                    <a:pt x="604" y="71"/>
                    <a:pt x="673" y="24"/>
                    <a:pt x="766" y="13"/>
                  </a:cubicBezTo>
                  <a:cubicBezTo>
                    <a:pt x="906" y="13"/>
                    <a:pt x="1057" y="1"/>
                    <a:pt x="1196" y="13"/>
                  </a:cubicBezTo>
                  <a:cubicBezTo>
                    <a:pt x="1347" y="24"/>
                    <a:pt x="1428" y="82"/>
                    <a:pt x="1451" y="245"/>
                  </a:cubicBezTo>
                  <a:cubicBezTo>
                    <a:pt x="1463" y="361"/>
                    <a:pt x="1463" y="489"/>
                    <a:pt x="1463" y="605"/>
                  </a:cubicBezTo>
                  <a:cubicBezTo>
                    <a:pt x="1440" y="674"/>
                    <a:pt x="1440" y="756"/>
                    <a:pt x="1463" y="860"/>
                  </a:cubicBezTo>
                  <a:close/>
                  <a:moveTo>
                    <a:pt x="1393" y="1568"/>
                  </a:moveTo>
                  <a:cubicBezTo>
                    <a:pt x="1463" y="1557"/>
                    <a:pt x="1533" y="1545"/>
                    <a:pt x="1602" y="1545"/>
                  </a:cubicBezTo>
                  <a:cubicBezTo>
                    <a:pt x="1683" y="1522"/>
                    <a:pt x="1765" y="1522"/>
                    <a:pt x="1858" y="1510"/>
                  </a:cubicBezTo>
                  <a:lnTo>
                    <a:pt x="1858" y="1220"/>
                  </a:lnTo>
                  <a:cubicBezTo>
                    <a:pt x="1800" y="1208"/>
                    <a:pt x="1753" y="1174"/>
                    <a:pt x="1695" y="1174"/>
                  </a:cubicBezTo>
                  <a:cubicBezTo>
                    <a:pt x="1591" y="1162"/>
                    <a:pt x="1486" y="1162"/>
                    <a:pt x="1393" y="1150"/>
                  </a:cubicBezTo>
                  <a:cubicBezTo>
                    <a:pt x="1231" y="1127"/>
                    <a:pt x="1184" y="1069"/>
                    <a:pt x="1184" y="930"/>
                  </a:cubicBezTo>
                  <a:lnTo>
                    <a:pt x="1184" y="686"/>
                  </a:lnTo>
                  <a:cubicBezTo>
                    <a:pt x="1184" y="547"/>
                    <a:pt x="1196" y="419"/>
                    <a:pt x="1173" y="303"/>
                  </a:cubicBezTo>
                  <a:cubicBezTo>
                    <a:pt x="1126" y="280"/>
                    <a:pt x="1115" y="256"/>
                    <a:pt x="1103" y="256"/>
                  </a:cubicBezTo>
                  <a:cubicBezTo>
                    <a:pt x="1045" y="256"/>
                    <a:pt x="987" y="245"/>
                    <a:pt x="906" y="245"/>
                  </a:cubicBezTo>
                  <a:cubicBezTo>
                    <a:pt x="755" y="245"/>
                    <a:pt x="708" y="291"/>
                    <a:pt x="662" y="419"/>
                  </a:cubicBezTo>
                  <a:cubicBezTo>
                    <a:pt x="650" y="489"/>
                    <a:pt x="639" y="570"/>
                    <a:pt x="639" y="639"/>
                  </a:cubicBezTo>
                  <a:cubicBezTo>
                    <a:pt x="639" y="802"/>
                    <a:pt x="650" y="976"/>
                    <a:pt x="639" y="1127"/>
                  </a:cubicBezTo>
                  <a:cubicBezTo>
                    <a:pt x="639" y="1185"/>
                    <a:pt x="615" y="1243"/>
                    <a:pt x="604" y="1301"/>
                  </a:cubicBezTo>
                  <a:cubicBezTo>
                    <a:pt x="488" y="1336"/>
                    <a:pt x="372" y="1348"/>
                    <a:pt x="267" y="1359"/>
                  </a:cubicBezTo>
                  <a:cubicBezTo>
                    <a:pt x="255" y="1406"/>
                    <a:pt x="255" y="1441"/>
                    <a:pt x="255" y="1464"/>
                  </a:cubicBezTo>
                  <a:cubicBezTo>
                    <a:pt x="255" y="1719"/>
                    <a:pt x="267" y="1742"/>
                    <a:pt x="534" y="1719"/>
                  </a:cubicBezTo>
                  <a:lnTo>
                    <a:pt x="557" y="1719"/>
                  </a:lnTo>
                  <a:cubicBezTo>
                    <a:pt x="697" y="1696"/>
                    <a:pt x="790" y="1754"/>
                    <a:pt x="813" y="1916"/>
                  </a:cubicBezTo>
                  <a:cubicBezTo>
                    <a:pt x="824" y="2102"/>
                    <a:pt x="848" y="2311"/>
                    <a:pt x="952" y="2485"/>
                  </a:cubicBezTo>
                  <a:cubicBezTo>
                    <a:pt x="1068" y="2509"/>
                    <a:pt x="1196" y="2520"/>
                    <a:pt x="1335" y="2485"/>
                  </a:cubicBezTo>
                  <a:cubicBezTo>
                    <a:pt x="1405" y="2195"/>
                    <a:pt x="1335" y="1882"/>
                    <a:pt x="1393" y="156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" name="Google Shape;62;p2"/>
          <p:cNvGrpSpPr/>
          <p:nvPr/>
        </p:nvGrpSpPr>
        <p:grpSpPr>
          <a:xfrm rot="1974894">
            <a:off x="215209" y="2937336"/>
            <a:ext cx="233139" cy="565604"/>
            <a:chOff x="1282375" y="3450000"/>
            <a:chExt cx="64725" cy="157025"/>
          </a:xfrm>
        </p:grpSpPr>
        <p:sp>
          <p:nvSpPr>
            <p:cNvPr id="63" name="Google Shape;63;p2"/>
            <p:cNvSpPr/>
            <p:nvPr/>
          </p:nvSpPr>
          <p:spPr>
            <a:xfrm>
              <a:off x="1282375" y="3450000"/>
              <a:ext cx="64725" cy="157025"/>
            </a:xfrm>
            <a:custGeom>
              <a:avLst/>
              <a:gdLst/>
              <a:ahLst/>
              <a:cxnLst/>
              <a:rect l="l" t="t" r="r" b="b"/>
              <a:pathLst>
                <a:path w="2589" h="6281" extrusionOk="0">
                  <a:moveTo>
                    <a:pt x="2577" y="3773"/>
                  </a:moveTo>
                  <a:cubicBezTo>
                    <a:pt x="2577" y="4017"/>
                    <a:pt x="2566" y="4261"/>
                    <a:pt x="2577" y="4516"/>
                  </a:cubicBezTo>
                  <a:cubicBezTo>
                    <a:pt x="2589" y="4841"/>
                    <a:pt x="2531" y="5166"/>
                    <a:pt x="2438" y="5468"/>
                  </a:cubicBezTo>
                  <a:cubicBezTo>
                    <a:pt x="2415" y="5503"/>
                    <a:pt x="2403" y="5526"/>
                    <a:pt x="2403" y="5561"/>
                  </a:cubicBezTo>
                  <a:cubicBezTo>
                    <a:pt x="2392" y="5816"/>
                    <a:pt x="2229" y="5967"/>
                    <a:pt x="2032" y="6083"/>
                  </a:cubicBezTo>
                  <a:cubicBezTo>
                    <a:pt x="1869" y="6176"/>
                    <a:pt x="1695" y="6281"/>
                    <a:pt x="1486" y="6258"/>
                  </a:cubicBezTo>
                  <a:cubicBezTo>
                    <a:pt x="1289" y="6234"/>
                    <a:pt x="1103" y="6176"/>
                    <a:pt x="894" y="6118"/>
                  </a:cubicBezTo>
                  <a:cubicBezTo>
                    <a:pt x="708" y="6060"/>
                    <a:pt x="581" y="5909"/>
                    <a:pt x="476" y="5747"/>
                  </a:cubicBezTo>
                  <a:cubicBezTo>
                    <a:pt x="441" y="5700"/>
                    <a:pt x="430" y="5631"/>
                    <a:pt x="383" y="5584"/>
                  </a:cubicBezTo>
                  <a:cubicBezTo>
                    <a:pt x="314" y="5515"/>
                    <a:pt x="302" y="5422"/>
                    <a:pt x="325" y="5329"/>
                  </a:cubicBezTo>
                  <a:cubicBezTo>
                    <a:pt x="372" y="5224"/>
                    <a:pt x="348" y="5120"/>
                    <a:pt x="325" y="5015"/>
                  </a:cubicBezTo>
                  <a:cubicBezTo>
                    <a:pt x="302" y="4841"/>
                    <a:pt x="244" y="4690"/>
                    <a:pt x="209" y="4516"/>
                  </a:cubicBezTo>
                  <a:cubicBezTo>
                    <a:pt x="197" y="4412"/>
                    <a:pt x="186" y="4296"/>
                    <a:pt x="186" y="4179"/>
                  </a:cubicBezTo>
                  <a:cubicBezTo>
                    <a:pt x="186" y="4017"/>
                    <a:pt x="186" y="3878"/>
                    <a:pt x="139" y="3727"/>
                  </a:cubicBezTo>
                  <a:cubicBezTo>
                    <a:pt x="93" y="3553"/>
                    <a:pt x="81" y="3367"/>
                    <a:pt x="81" y="3181"/>
                  </a:cubicBezTo>
                  <a:cubicBezTo>
                    <a:pt x="81" y="3065"/>
                    <a:pt x="81" y="2926"/>
                    <a:pt x="35" y="2810"/>
                  </a:cubicBezTo>
                  <a:cubicBezTo>
                    <a:pt x="12" y="2740"/>
                    <a:pt x="12" y="2659"/>
                    <a:pt x="12" y="2566"/>
                  </a:cubicBezTo>
                  <a:cubicBezTo>
                    <a:pt x="12" y="2171"/>
                    <a:pt x="0" y="1765"/>
                    <a:pt x="12" y="1382"/>
                  </a:cubicBezTo>
                  <a:cubicBezTo>
                    <a:pt x="12" y="1033"/>
                    <a:pt x="128" y="720"/>
                    <a:pt x="314" y="430"/>
                  </a:cubicBezTo>
                  <a:cubicBezTo>
                    <a:pt x="360" y="360"/>
                    <a:pt x="418" y="302"/>
                    <a:pt x="488" y="256"/>
                  </a:cubicBezTo>
                  <a:cubicBezTo>
                    <a:pt x="755" y="116"/>
                    <a:pt x="1022" y="0"/>
                    <a:pt x="1335" y="47"/>
                  </a:cubicBezTo>
                  <a:cubicBezTo>
                    <a:pt x="1428" y="58"/>
                    <a:pt x="1544" y="105"/>
                    <a:pt x="1637" y="163"/>
                  </a:cubicBezTo>
                  <a:cubicBezTo>
                    <a:pt x="1823" y="290"/>
                    <a:pt x="1997" y="453"/>
                    <a:pt x="2113" y="662"/>
                  </a:cubicBezTo>
                  <a:cubicBezTo>
                    <a:pt x="2171" y="778"/>
                    <a:pt x="2217" y="917"/>
                    <a:pt x="2287" y="1033"/>
                  </a:cubicBezTo>
                  <a:cubicBezTo>
                    <a:pt x="2380" y="1161"/>
                    <a:pt x="2415" y="1300"/>
                    <a:pt x="2403" y="1463"/>
                  </a:cubicBezTo>
                  <a:lnTo>
                    <a:pt x="2403" y="1521"/>
                  </a:lnTo>
                  <a:cubicBezTo>
                    <a:pt x="2496" y="1753"/>
                    <a:pt x="2496" y="1985"/>
                    <a:pt x="2473" y="2218"/>
                  </a:cubicBezTo>
                  <a:cubicBezTo>
                    <a:pt x="2473" y="2252"/>
                    <a:pt x="2473" y="2276"/>
                    <a:pt x="2496" y="2299"/>
                  </a:cubicBezTo>
                  <a:cubicBezTo>
                    <a:pt x="2589" y="2485"/>
                    <a:pt x="2566" y="2670"/>
                    <a:pt x="2566" y="2844"/>
                  </a:cubicBezTo>
                  <a:cubicBezTo>
                    <a:pt x="2577" y="3158"/>
                    <a:pt x="2577" y="3460"/>
                    <a:pt x="2577" y="3773"/>
                  </a:cubicBezTo>
                  <a:close/>
                  <a:moveTo>
                    <a:pt x="383" y="3274"/>
                  </a:moveTo>
                  <a:cubicBezTo>
                    <a:pt x="546" y="3332"/>
                    <a:pt x="697" y="3390"/>
                    <a:pt x="824" y="3448"/>
                  </a:cubicBezTo>
                  <a:cubicBezTo>
                    <a:pt x="1045" y="3553"/>
                    <a:pt x="1451" y="3553"/>
                    <a:pt x="1695" y="3471"/>
                  </a:cubicBezTo>
                  <a:cubicBezTo>
                    <a:pt x="1800" y="3425"/>
                    <a:pt x="1916" y="3413"/>
                    <a:pt x="1997" y="3332"/>
                  </a:cubicBezTo>
                  <a:cubicBezTo>
                    <a:pt x="2241" y="3146"/>
                    <a:pt x="2357" y="2868"/>
                    <a:pt x="2275" y="2577"/>
                  </a:cubicBezTo>
                  <a:cubicBezTo>
                    <a:pt x="2217" y="2380"/>
                    <a:pt x="2217" y="2171"/>
                    <a:pt x="2206" y="1974"/>
                  </a:cubicBezTo>
                  <a:cubicBezTo>
                    <a:pt x="2206" y="1927"/>
                    <a:pt x="2206" y="1869"/>
                    <a:pt x="2183" y="1823"/>
                  </a:cubicBezTo>
                  <a:cubicBezTo>
                    <a:pt x="2113" y="1672"/>
                    <a:pt x="2136" y="1509"/>
                    <a:pt x="2101" y="1347"/>
                  </a:cubicBezTo>
                  <a:cubicBezTo>
                    <a:pt x="2055" y="1184"/>
                    <a:pt x="1927" y="1045"/>
                    <a:pt x="1881" y="882"/>
                  </a:cubicBezTo>
                  <a:cubicBezTo>
                    <a:pt x="1834" y="720"/>
                    <a:pt x="1730" y="627"/>
                    <a:pt x="1614" y="523"/>
                  </a:cubicBezTo>
                  <a:cubicBezTo>
                    <a:pt x="1498" y="406"/>
                    <a:pt x="1358" y="314"/>
                    <a:pt x="1184" y="348"/>
                  </a:cubicBezTo>
                  <a:cubicBezTo>
                    <a:pt x="975" y="372"/>
                    <a:pt x="766" y="430"/>
                    <a:pt x="592" y="557"/>
                  </a:cubicBezTo>
                  <a:cubicBezTo>
                    <a:pt x="569" y="581"/>
                    <a:pt x="557" y="592"/>
                    <a:pt x="557" y="604"/>
                  </a:cubicBezTo>
                  <a:cubicBezTo>
                    <a:pt x="395" y="848"/>
                    <a:pt x="325" y="1126"/>
                    <a:pt x="314" y="1416"/>
                  </a:cubicBezTo>
                  <a:cubicBezTo>
                    <a:pt x="279" y="1800"/>
                    <a:pt x="302" y="2171"/>
                    <a:pt x="302" y="2554"/>
                  </a:cubicBezTo>
                  <a:cubicBezTo>
                    <a:pt x="302" y="2589"/>
                    <a:pt x="302" y="2635"/>
                    <a:pt x="314" y="2670"/>
                  </a:cubicBezTo>
                  <a:cubicBezTo>
                    <a:pt x="383" y="2856"/>
                    <a:pt x="383" y="3042"/>
                    <a:pt x="383" y="3274"/>
                  </a:cubicBezTo>
                  <a:close/>
                  <a:moveTo>
                    <a:pt x="2287" y="3529"/>
                  </a:moveTo>
                  <a:cubicBezTo>
                    <a:pt x="2241" y="3541"/>
                    <a:pt x="2217" y="3541"/>
                    <a:pt x="2183" y="3553"/>
                  </a:cubicBezTo>
                  <a:cubicBezTo>
                    <a:pt x="1707" y="3773"/>
                    <a:pt x="1707" y="3773"/>
                    <a:pt x="1184" y="3773"/>
                  </a:cubicBezTo>
                  <a:cubicBezTo>
                    <a:pt x="998" y="3773"/>
                    <a:pt x="824" y="3762"/>
                    <a:pt x="662" y="3657"/>
                  </a:cubicBezTo>
                  <a:cubicBezTo>
                    <a:pt x="592" y="3611"/>
                    <a:pt x="522" y="3564"/>
                    <a:pt x="418" y="3622"/>
                  </a:cubicBezTo>
                  <a:cubicBezTo>
                    <a:pt x="430" y="3703"/>
                    <a:pt x="441" y="3785"/>
                    <a:pt x="441" y="3854"/>
                  </a:cubicBezTo>
                  <a:cubicBezTo>
                    <a:pt x="430" y="4145"/>
                    <a:pt x="546" y="4412"/>
                    <a:pt x="546" y="4702"/>
                  </a:cubicBezTo>
                  <a:cubicBezTo>
                    <a:pt x="546" y="4760"/>
                    <a:pt x="557" y="4830"/>
                    <a:pt x="604" y="4876"/>
                  </a:cubicBezTo>
                  <a:cubicBezTo>
                    <a:pt x="697" y="5015"/>
                    <a:pt x="708" y="5178"/>
                    <a:pt x="673" y="5329"/>
                  </a:cubicBezTo>
                  <a:cubicBezTo>
                    <a:pt x="650" y="5468"/>
                    <a:pt x="720" y="5561"/>
                    <a:pt x="766" y="5654"/>
                  </a:cubicBezTo>
                  <a:cubicBezTo>
                    <a:pt x="824" y="5793"/>
                    <a:pt x="940" y="5816"/>
                    <a:pt x="1057" y="5863"/>
                  </a:cubicBezTo>
                  <a:cubicBezTo>
                    <a:pt x="1184" y="5909"/>
                    <a:pt x="1300" y="5932"/>
                    <a:pt x="1428" y="5967"/>
                  </a:cubicBezTo>
                  <a:cubicBezTo>
                    <a:pt x="1509" y="5979"/>
                    <a:pt x="1579" y="5967"/>
                    <a:pt x="1637" y="5932"/>
                  </a:cubicBezTo>
                  <a:cubicBezTo>
                    <a:pt x="1718" y="5909"/>
                    <a:pt x="1800" y="5851"/>
                    <a:pt x="1881" y="5816"/>
                  </a:cubicBezTo>
                  <a:cubicBezTo>
                    <a:pt x="1974" y="5793"/>
                    <a:pt x="2008" y="5735"/>
                    <a:pt x="2043" y="5642"/>
                  </a:cubicBezTo>
                  <a:cubicBezTo>
                    <a:pt x="2159" y="5387"/>
                    <a:pt x="2241" y="5108"/>
                    <a:pt x="2264" y="4830"/>
                  </a:cubicBezTo>
                  <a:cubicBezTo>
                    <a:pt x="2322" y="4400"/>
                    <a:pt x="2287" y="3971"/>
                    <a:pt x="2287" y="3529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1321825" y="3478150"/>
              <a:ext cx="9025" cy="45875"/>
            </a:xfrm>
            <a:custGeom>
              <a:avLst/>
              <a:gdLst/>
              <a:ahLst/>
              <a:cxnLst/>
              <a:rect l="l" t="t" r="r" b="b"/>
              <a:pathLst>
                <a:path w="361" h="1835" extrusionOk="0">
                  <a:moveTo>
                    <a:pt x="94" y="1835"/>
                  </a:moveTo>
                  <a:cubicBezTo>
                    <a:pt x="47" y="1684"/>
                    <a:pt x="59" y="1579"/>
                    <a:pt x="94" y="1498"/>
                  </a:cubicBezTo>
                  <a:cubicBezTo>
                    <a:pt x="233" y="1266"/>
                    <a:pt x="175" y="1080"/>
                    <a:pt x="13" y="883"/>
                  </a:cubicBezTo>
                  <a:cubicBezTo>
                    <a:pt x="82" y="697"/>
                    <a:pt x="117" y="523"/>
                    <a:pt x="36" y="325"/>
                  </a:cubicBezTo>
                  <a:cubicBezTo>
                    <a:pt x="13" y="232"/>
                    <a:pt x="13" y="116"/>
                    <a:pt x="1" y="0"/>
                  </a:cubicBezTo>
                  <a:cubicBezTo>
                    <a:pt x="82" y="47"/>
                    <a:pt x="140" y="70"/>
                    <a:pt x="175" y="163"/>
                  </a:cubicBezTo>
                  <a:cubicBezTo>
                    <a:pt x="233" y="360"/>
                    <a:pt x="303" y="569"/>
                    <a:pt x="291" y="790"/>
                  </a:cubicBezTo>
                  <a:cubicBezTo>
                    <a:pt x="291" y="859"/>
                    <a:pt x="314" y="941"/>
                    <a:pt x="326" y="1022"/>
                  </a:cubicBezTo>
                  <a:cubicBezTo>
                    <a:pt x="349" y="1126"/>
                    <a:pt x="361" y="1219"/>
                    <a:pt x="361" y="1324"/>
                  </a:cubicBezTo>
                  <a:cubicBezTo>
                    <a:pt x="361" y="1370"/>
                    <a:pt x="326" y="1428"/>
                    <a:pt x="303" y="1451"/>
                  </a:cubicBezTo>
                  <a:cubicBezTo>
                    <a:pt x="198" y="1509"/>
                    <a:pt x="175" y="1602"/>
                    <a:pt x="175" y="1718"/>
                  </a:cubicBezTo>
                  <a:cubicBezTo>
                    <a:pt x="140" y="1742"/>
                    <a:pt x="129" y="1753"/>
                    <a:pt x="94" y="1835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1326775" y="3556225"/>
              <a:ext cx="6700" cy="30500"/>
            </a:xfrm>
            <a:custGeom>
              <a:avLst/>
              <a:gdLst/>
              <a:ahLst/>
              <a:cxnLst/>
              <a:rect l="l" t="t" r="r" b="b"/>
              <a:pathLst>
                <a:path w="268" h="1220" extrusionOk="0">
                  <a:moveTo>
                    <a:pt x="47" y="1219"/>
                  </a:moveTo>
                  <a:cubicBezTo>
                    <a:pt x="35" y="1161"/>
                    <a:pt x="0" y="1115"/>
                    <a:pt x="24" y="1091"/>
                  </a:cubicBezTo>
                  <a:cubicBezTo>
                    <a:pt x="93" y="917"/>
                    <a:pt x="58" y="732"/>
                    <a:pt x="70" y="557"/>
                  </a:cubicBezTo>
                  <a:cubicBezTo>
                    <a:pt x="70" y="406"/>
                    <a:pt x="70" y="267"/>
                    <a:pt x="93" y="128"/>
                  </a:cubicBezTo>
                  <a:cubicBezTo>
                    <a:pt x="93" y="93"/>
                    <a:pt x="116" y="47"/>
                    <a:pt x="140" y="12"/>
                  </a:cubicBezTo>
                  <a:cubicBezTo>
                    <a:pt x="209" y="0"/>
                    <a:pt x="232" y="47"/>
                    <a:pt x="232" y="93"/>
                  </a:cubicBezTo>
                  <a:cubicBezTo>
                    <a:pt x="256" y="383"/>
                    <a:pt x="267" y="673"/>
                    <a:pt x="267" y="964"/>
                  </a:cubicBezTo>
                  <a:cubicBezTo>
                    <a:pt x="256" y="1057"/>
                    <a:pt x="174" y="1138"/>
                    <a:pt x="47" y="1219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" name="Google Shape;66;p2"/>
          <p:cNvGrpSpPr/>
          <p:nvPr/>
        </p:nvGrpSpPr>
        <p:grpSpPr>
          <a:xfrm rot="-762759">
            <a:off x="1048283" y="3314521"/>
            <a:ext cx="590931" cy="1096303"/>
            <a:chOff x="2369275" y="3344925"/>
            <a:chExt cx="160525" cy="297800"/>
          </a:xfrm>
        </p:grpSpPr>
        <p:sp>
          <p:nvSpPr>
            <p:cNvPr id="67" name="Google Shape;67;p2"/>
            <p:cNvSpPr/>
            <p:nvPr/>
          </p:nvSpPr>
          <p:spPr>
            <a:xfrm>
              <a:off x="2369275" y="3344925"/>
              <a:ext cx="160525" cy="297800"/>
            </a:xfrm>
            <a:custGeom>
              <a:avLst/>
              <a:gdLst/>
              <a:ahLst/>
              <a:cxnLst/>
              <a:rect l="l" t="t" r="r" b="b"/>
              <a:pathLst>
                <a:path w="6421" h="11912" extrusionOk="0">
                  <a:moveTo>
                    <a:pt x="1196" y="3170"/>
                  </a:moveTo>
                  <a:cubicBezTo>
                    <a:pt x="953" y="2949"/>
                    <a:pt x="941" y="2659"/>
                    <a:pt x="987" y="2369"/>
                  </a:cubicBezTo>
                  <a:cubicBezTo>
                    <a:pt x="999" y="2206"/>
                    <a:pt x="1069" y="2079"/>
                    <a:pt x="1231" y="1997"/>
                  </a:cubicBezTo>
                  <a:cubicBezTo>
                    <a:pt x="1289" y="1963"/>
                    <a:pt x="1347" y="1916"/>
                    <a:pt x="1417" y="1881"/>
                  </a:cubicBezTo>
                  <a:cubicBezTo>
                    <a:pt x="1417" y="1812"/>
                    <a:pt x="1417" y="1730"/>
                    <a:pt x="1405" y="1672"/>
                  </a:cubicBezTo>
                  <a:cubicBezTo>
                    <a:pt x="1336" y="1359"/>
                    <a:pt x="1347" y="1057"/>
                    <a:pt x="1347" y="732"/>
                  </a:cubicBezTo>
                  <a:cubicBezTo>
                    <a:pt x="1347" y="674"/>
                    <a:pt x="1359" y="616"/>
                    <a:pt x="1371" y="558"/>
                  </a:cubicBezTo>
                  <a:cubicBezTo>
                    <a:pt x="1417" y="430"/>
                    <a:pt x="1487" y="337"/>
                    <a:pt x="1626" y="314"/>
                  </a:cubicBezTo>
                  <a:cubicBezTo>
                    <a:pt x="1928" y="233"/>
                    <a:pt x="2218" y="163"/>
                    <a:pt x="2520" y="94"/>
                  </a:cubicBezTo>
                  <a:cubicBezTo>
                    <a:pt x="2903" y="24"/>
                    <a:pt x="3275" y="1"/>
                    <a:pt x="3658" y="24"/>
                  </a:cubicBezTo>
                  <a:cubicBezTo>
                    <a:pt x="3716" y="24"/>
                    <a:pt x="3785" y="24"/>
                    <a:pt x="3843" y="35"/>
                  </a:cubicBezTo>
                  <a:cubicBezTo>
                    <a:pt x="4099" y="94"/>
                    <a:pt x="4238" y="233"/>
                    <a:pt x="4250" y="500"/>
                  </a:cubicBezTo>
                  <a:cubicBezTo>
                    <a:pt x="4261" y="836"/>
                    <a:pt x="4250" y="1150"/>
                    <a:pt x="4250" y="1487"/>
                  </a:cubicBezTo>
                  <a:lnTo>
                    <a:pt x="4250" y="1777"/>
                  </a:lnTo>
                  <a:cubicBezTo>
                    <a:pt x="4319" y="1788"/>
                    <a:pt x="4377" y="1788"/>
                    <a:pt x="4435" y="1812"/>
                  </a:cubicBezTo>
                  <a:cubicBezTo>
                    <a:pt x="4505" y="1823"/>
                    <a:pt x="4598" y="1835"/>
                    <a:pt x="4668" y="1858"/>
                  </a:cubicBezTo>
                  <a:cubicBezTo>
                    <a:pt x="4842" y="1916"/>
                    <a:pt x="4946" y="2055"/>
                    <a:pt x="4958" y="2230"/>
                  </a:cubicBezTo>
                  <a:cubicBezTo>
                    <a:pt x="4993" y="2473"/>
                    <a:pt x="5004" y="2717"/>
                    <a:pt x="4784" y="2915"/>
                  </a:cubicBezTo>
                  <a:cubicBezTo>
                    <a:pt x="4819" y="3112"/>
                    <a:pt x="4842" y="3298"/>
                    <a:pt x="4877" y="3495"/>
                  </a:cubicBezTo>
                  <a:cubicBezTo>
                    <a:pt x="4900" y="3669"/>
                    <a:pt x="4958" y="3797"/>
                    <a:pt x="5144" y="3855"/>
                  </a:cubicBezTo>
                  <a:cubicBezTo>
                    <a:pt x="5295" y="3890"/>
                    <a:pt x="5434" y="3971"/>
                    <a:pt x="5562" y="4029"/>
                  </a:cubicBezTo>
                  <a:cubicBezTo>
                    <a:pt x="5770" y="4110"/>
                    <a:pt x="5910" y="4273"/>
                    <a:pt x="6014" y="4482"/>
                  </a:cubicBezTo>
                  <a:cubicBezTo>
                    <a:pt x="6177" y="4830"/>
                    <a:pt x="6281" y="5190"/>
                    <a:pt x="6328" y="5561"/>
                  </a:cubicBezTo>
                  <a:cubicBezTo>
                    <a:pt x="6351" y="5875"/>
                    <a:pt x="6386" y="6177"/>
                    <a:pt x="6386" y="6479"/>
                  </a:cubicBezTo>
                  <a:cubicBezTo>
                    <a:pt x="6397" y="7616"/>
                    <a:pt x="6421" y="8731"/>
                    <a:pt x="6421" y="9857"/>
                  </a:cubicBezTo>
                  <a:cubicBezTo>
                    <a:pt x="6421" y="10112"/>
                    <a:pt x="6397" y="10356"/>
                    <a:pt x="6386" y="10600"/>
                  </a:cubicBezTo>
                  <a:cubicBezTo>
                    <a:pt x="6386" y="10693"/>
                    <a:pt x="6351" y="10762"/>
                    <a:pt x="6339" y="10844"/>
                  </a:cubicBezTo>
                  <a:cubicBezTo>
                    <a:pt x="6281" y="11122"/>
                    <a:pt x="6119" y="11308"/>
                    <a:pt x="5875" y="11459"/>
                  </a:cubicBezTo>
                  <a:cubicBezTo>
                    <a:pt x="5271" y="11796"/>
                    <a:pt x="4656" y="11912"/>
                    <a:pt x="3983" y="11865"/>
                  </a:cubicBezTo>
                  <a:cubicBezTo>
                    <a:pt x="3739" y="11854"/>
                    <a:pt x="3495" y="11830"/>
                    <a:pt x="3240" y="11830"/>
                  </a:cubicBezTo>
                  <a:lnTo>
                    <a:pt x="2659" y="11830"/>
                  </a:lnTo>
                  <a:cubicBezTo>
                    <a:pt x="2334" y="11830"/>
                    <a:pt x="2009" y="11807"/>
                    <a:pt x="1696" y="11749"/>
                  </a:cubicBezTo>
                  <a:cubicBezTo>
                    <a:pt x="1545" y="11714"/>
                    <a:pt x="1382" y="11691"/>
                    <a:pt x="1255" y="11621"/>
                  </a:cubicBezTo>
                  <a:cubicBezTo>
                    <a:pt x="1185" y="11575"/>
                    <a:pt x="1092" y="11505"/>
                    <a:pt x="1069" y="11424"/>
                  </a:cubicBezTo>
                  <a:cubicBezTo>
                    <a:pt x="976" y="11250"/>
                    <a:pt x="906" y="11076"/>
                    <a:pt x="848" y="10890"/>
                  </a:cubicBezTo>
                  <a:cubicBezTo>
                    <a:pt x="686" y="10426"/>
                    <a:pt x="604" y="9950"/>
                    <a:pt x="500" y="9451"/>
                  </a:cubicBezTo>
                  <a:cubicBezTo>
                    <a:pt x="419" y="8963"/>
                    <a:pt x="314" y="8464"/>
                    <a:pt x="210" y="7976"/>
                  </a:cubicBezTo>
                  <a:lnTo>
                    <a:pt x="175" y="7663"/>
                  </a:lnTo>
                  <a:cubicBezTo>
                    <a:pt x="140" y="7291"/>
                    <a:pt x="82" y="6908"/>
                    <a:pt x="12" y="6548"/>
                  </a:cubicBezTo>
                  <a:cubicBezTo>
                    <a:pt x="1" y="6479"/>
                    <a:pt x="1" y="6386"/>
                    <a:pt x="1" y="6304"/>
                  </a:cubicBezTo>
                  <a:lnTo>
                    <a:pt x="1" y="5109"/>
                  </a:lnTo>
                  <a:cubicBezTo>
                    <a:pt x="1" y="4865"/>
                    <a:pt x="94" y="4691"/>
                    <a:pt x="291" y="4551"/>
                  </a:cubicBezTo>
                  <a:cubicBezTo>
                    <a:pt x="488" y="4401"/>
                    <a:pt x="686" y="4273"/>
                    <a:pt x="895" y="4157"/>
                  </a:cubicBezTo>
                  <a:cubicBezTo>
                    <a:pt x="953" y="4122"/>
                    <a:pt x="1022" y="4087"/>
                    <a:pt x="1080" y="4041"/>
                  </a:cubicBezTo>
                  <a:cubicBezTo>
                    <a:pt x="1185" y="3971"/>
                    <a:pt x="1231" y="3878"/>
                    <a:pt x="1231" y="3750"/>
                  </a:cubicBezTo>
                  <a:cubicBezTo>
                    <a:pt x="1196" y="3553"/>
                    <a:pt x="1196" y="3356"/>
                    <a:pt x="1196" y="3170"/>
                  </a:cubicBezTo>
                  <a:close/>
                  <a:moveTo>
                    <a:pt x="6003" y="5527"/>
                  </a:moveTo>
                  <a:cubicBezTo>
                    <a:pt x="5840" y="5770"/>
                    <a:pt x="5643" y="5817"/>
                    <a:pt x="5457" y="5875"/>
                  </a:cubicBezTo>
                  <a:cubicBezTo>
                    <a:pt x="5341" y="5910"/>
                    <a:pt x="5225" y="5921"/>
                    <a:pt x="5109" y="5968"/>
                  </a:cubicBezTo>
                  <a:cubicBezTo>
                    <a:pt x="4842" y="6072"/>
                    <a:pt x="4540" y="6026"/>
                    <a:pt x="4273" y="6142"/>
                  </a:cubicBezTo>
                  <a:cubicBezTo>
                    <a:pt x="4215" y="6177"/>
                    <a:pt x="4157" y="6142"/>
                    <a:pt x="4087" y="6142"/>
                  </a:cubicBezTo>
                  <a:lnTo>
                    <a:pt x="3565" y="6142"/>
                  </a:lnTo>
                  <a:cubicBezTo>
                    <a:pt x="3507" y="6142"/>
                    <a:pt x="3437" y="6130"/>
                    <a:pt x="3391" y="6165"/>
                  </a:cubicBezTo>
                  <a:cubicBezTo>
                    <a:pt x="3228" y="6235"/>
                    <a:pt x="3066" y="6223"/>
                    <a:pt x="2915" y="6223"/>
                  </a:cubicBezTo>
                  <a:lnTo>
                    <a:pt x="1754" y="6223"/>
                  </a:lnTo>
                  <a:cubicBezTo>
                    <a:pt x="1649" y="6223"/>
                    <a:pt x="1545" y="6200"/>
                    <a:pt x="1452" y="6188"/>
                  </a:cubicBezTo>
                  <a:cubicBezTo>
                    <a:pt x="1313" y="6177"/>
                    <a:pt x="1185" y="6142"/>
                    <a:pt x="1057" y="6142"/>
                  </a:cubicBezTo>
                  <a:cubicBezTo>
                    <a:pt x="941" y="6130"/>
                    <a:pt x="802" y="6142"/>
                    <a:pt x="686" y="6130"/>
                  </a:cubicBezTo>
                  <a:cubicBezTo>
                    <a:pt x="558" y="6119"/>
                    <a:pt x="430" y="6084"/>
                    <a:pt x="268" y="6061"/>
                  </a:cubicBezTo>
                  <a:cubicBezTo>
                    <a:pt x="256" y="6200"/>
                    <a:pt x="244" y="6339"/>
                    <a:pt x="268" y="6479"/>
                  </a:cubicBezTo>
                  <a:cubicBezTo>
                    <a:pt x="361" y="6920"/>
                    <a:pt x="442" y="7338"/>
                    <a:pt x="488" y="7767"/>
                  </a:cubicBezTo>
                  <a:cubicBezTo>
                    <a:pt x="500" y="7883"/>
                    <a:pt x="523" y="7988"/>
                    <a:pt x="546" y="8104"/>
                  </a:cubicBezTo>
                  <a:cubicBezTo>
                    <a:pt x="662" y="8673"/>
                    <a:pt x="779" y="9218"/>
                    <a:pt x="895" y="9787"/>
                  </a:cubicBezTo>
                  <a:cubicBezTo>
                    <a:pt x="895" y="9799"/>
                    <a:pt x="918" y="9822"/>
                    <a:pt x="941" y="9845"/>
                  </a:cubicBezTo>
                  <a:cubicBezTo>
                    <a:pt x="976" y="9857"/>
                    <a:pt x="1022" y="9857"/>
                    <a:pt x="1080" y="9880"/>
                  </a:cubicBezTo>
                  <a:cubicBezTo>
                    <a:pt x="1347" y="9961"/>
                    <a:pt x="1603" y="10031"/>
                    <a:pt x="1881" y="10019"/>
                  </a:cubicBezTo>
                  <a:cubicBezTo>
                    <a:pt x="1951" y="10019"/>
                    <a:pt x="2021" y="10031"/>
                    <a:pt x="2079" y="10054"/>
                  </a:cubicBezTo>
                  <a:cubicBezTo>
                    <a:pt x="2160" y="10066"/>
                    <a:pt x="2241" y="10089"/>
                    <a:pt x="2311" y="10089"/>
                  </a:cubicBezTo>
                  <a:lnTo>
                    <a:pt x="4552" y="10089"/>
                  </a:lnTo>
                  <a:cubicBezTo>
                    <a:pt x="4621" y="10089"/>
                    <a:pt x="4691" y="10077"/>
                    <a:pt x="4749" y="10054"/>
                  </a:cubicBezTo>
                  <a:cubicBezTo>
                    <a:pt x="4946" y="9915"/>
                    <a:pt x="5178" y="9892"/>
                    <a:pt x="5376" y="9845"/>
                  </a:cubicBezTo>
                  <a:cubicBezTo>
                    <a:pt x="5596" y="9799"/>
                    <a:pt x="5759" y="9706"/>
                    <a:pt x="5898" y="9555"/>
                  </a:cubicBezTo>
                  <a:cubicBezTo>
                    <a:pt x="6026" y="9427"/>
                    <a:pt x="6119" y="9265"/>
                    <a:pt x="6084" y="9067"/>
                  </a:cubicBezTo>
                  <a:cubicBezTo>
                    <a:pt x="6072" y="9021"/>
                    <a:pt x="6084" y="8963"/>
                    <a:pt x="6084" y="8905"/>
                  </a:cubicBezTo>
                  <a:cubicBezTo>
                    <a:pt x="6072" y="7988"/>
                    <a:pt x="6072" y="7059"/>
                    <a:pt x="6061" y="6142"/>
                  </a:cubicBezTo>
                  <a:cubicBezTo>
                    <a:pt x="6061" y="5968"/>
                    <a:pt x="6038" y="5782"/>
                    <a:pt x="6003" y="5527"/>
                  </a:cubicBezTo>
                  <a:close/>
                  <a:moveTo>
                    <a:pt x="1475" y="3158"/>
                  </a:moveTo>
                  <a:cubicBezTo>
                    <a:pt x="1475" y="3216"/>
                    <a:pt x="1463" y="3274"/>
                    <a:pt x="1463" y="3321"/>
                  </a:cubicBezTo>
                  <a:cubicBezTo>
                    <a:pt x="1475" y="3472"/>
                    <a:pt x="1475" y="3623"/>
                    <a:pt x="1498" y="3785"/>
                  </a:cubicBezTo>
                  <a:cubicBezTo>
                    <a:pt x="1522" y="3878"/>
                    <a:pt x="1522" y="3983"/>
                    <a:pt x="1463" y="4041"/>
                  </a:cubicBezTo>
                  <a:cubicBezTo>
                    <a:pt x="1255" y="4226"/>
                    <a:pt x="1022" y="4424"/>
                    <a:pt x="779" y="4540"/>
                  </a:cubicBezTo>
                  <a:cubicBezTo>
                    <a:pt x="604" y="4609"/>
                    <a:pt x="488" y="4726"/>
                    <a:pt x="384" y="4853"/>
                  </a:cubicBezTo>
                  <a:cubicBezTo>
                    <a:pt x="326" y="4923"/>
                    <a:pt x="279" y="5039"/>
                    <a:pt x="268" y="5132"/>
                  </a:cubicBezTo>
                  <a:cubicBezTo>
                    <a:pt x="256" y="5352"/>
                    <a:pt x="244" y="5550"/>
                    <a:pt x="291" y="5759"/>
                  </a:cubicBezTo>
                  <a:cubicBezTo>
                    <a:pt x="488" y="5852"/>
                    <a:pt x="709" y="5886"/>
                    <a:pt x="918" y="5875"/>
                  </a:cubicBezTo>
                  <a:cubicBezTo>
                    <a:pt x="1080" y="5875"/>
                    <a:pt x="1243" y="5852"/>
                    <a:pt x="1371" y="5886"/>
                  </a:cubicBezTo>
                  <a:cubicBezTo>
                    <a:pt x="1591" y="5945"/>
                    <a:pt x="1789" y="5945"/>
                    <a:pt x="2009" y="5945"/>
                  </a:cubicBezTo>
                  <a:lnTo>
                    <a:pt x="2973" y="5945"/>
                  </a:lnTo>
                  <a:cubicBezTo>
                    <a:pt x="3042" y="5945"/>
                    <a:pt x="3135" y="5956"/>
                    <a:pt x="3193" y="5921"/>
                  </a:cubicBezTo>
                  <a:cubicBezTo>
                    <a:pt x="3379" y="5840"/>
                    <a:pt x="3565" y="5852"/>
                    <a:pt x="3750" y="5852"/>
                  </a:cubicBezTo>
                  <a:cubicBezTo>
                    <a:pt x="3913" y="5852"/>
                    <a:pt x="4087" y="5875"/>
                    <a:pt x="4250" y="5840"/>
                  </a:cubicBezTo>
                  <a:cubicBezTo>
                    <a:pt x="4459" y="5805"/>
                    <a:pt x="4679" y="5736"/>
                    <a:pt x="4900" y="5689"/>
                  </a:cubicBezTo>
                  <a:cubicBezTo>
                    <a:pt x="5271" y="5608"/>
                    <a:pt x="5654" y="5503"/>
                    <a:pt x="5991" y="5260"/>
                  </a:cubicBezTo>
                  <a:cubicBezTo>
                    <a:pt x="5956" y="4981"/>
                    <a:pt x="5875" y="4737"/>
                    <a:pt x="5736" y="4505"/>
                  </a:cubicBezTo>
                  <a:cubicBezTo>
                    <a:pt x="5678" y="4377"/>
                    <a:pt x="5585" y="4296"/>
                    <a:pt x="5445" y="4238"/>
                  </a:cubicBezTo>
                  <a:cubicBezTo>
                    <a:pt x="5306" y="4180"/>
                    <a:pt x="5178" y="4110"/>
                    <a:pt x="5028" y="4064"/>
                  </a:cubicBezTo>
                  <a:cubicBezTo>
                    <a:pt x="4772" y="3983"/>
                    <a:pt x="4621" y="3808"/>
                    <a:pt x="4610" y="3530"/>
                  </a:cubicBezTo>
                  <a:cubicBezTo>
                    <a:pt x="4610" y="3391"/>
                    <a:pt x="4563" y="3228"/>
                    <a:pt x="4540" y="3065"/>
                  </a:cubicBezTo>
                  <a:lnTo>
                    <a:pt x="4401" y="3065"/>
                  </a:lnTo>
                  <a:cubicBezTo>
                    <a:pt x="4018" y="3100"/>
                    <a:pt x="3634" y="3124"/>
                    <a:pt x="3240" y="3158"/>
                  </a:cubicBezTo>
                  <a:cubicBezTo>
                    <a:pt x="2706" y="3193"/>
                    <a:pt x="2183" y="3216"/>
                    <a:pt x="1649" y="3135"/>
                  </a:cubicBezTo>
                  <a:cubicBezTo>
                    <a:pt x="1591" y="3158"/>
                    <a:pt x="1533" y="3158"/>
                    <a:pt x="1475" y="3158"/>
                  </a:cubicBezTo>
                  <a:close/>
                  <a:moveTo>
                    <a:pt x="964" y="10147"/>
                  </a:moveTo>
                  <a:cubicBezTo>
                    <a:pt x="987" y="10437"/>
                    <a:pt x="1080" y="10832"/>
                    <a:pt x="1173" y="11018"/>
                  </a:cubicBezTo>
                  <a:cubicBezTo>
                    <a:pt x="1185" y="11064"/>
                    <a:pt x="1208" y="11099"/>
                    <a:pt x="1231" y="11122"/>
                  </a:cubicBezTo>
                  <a:cubicBezTo>
                    <a:pt x="1347" y="11296"/>
                    <a:pt x="1487" y="11424"/>
                    <a:pt x="1719" y="11459"/>
                  </a:cubicBezTo>
                  <a:cubicBezTo>
                    <a:pt x="1997" y="11494"/>
                    <a:pt x="2276" y="11540"/>
                    <a:pt x="2555" y="11540"/>
                  </a:cubicBezTo>
                  <a:lnTo>
                    <a:pt x="3716" y="11540"/>
                  </a:lnTo>
                  <a:cubicBezTo>
                    <a:pt x="4157" y="11540"/>
                    <a:pt x="4610" y="11540"/>
                    <a:pt x="5051" y="11401"/>
                  </a:cubicBezTo>
                  <a:cubicBezTo>
                    <a:pt x="5295" y="11401"/>
                    <a:pt x="5492" y="11273"/>
                    <a:pt x="5701" y="11169"/>
                  </a:cubicBezTo>
                  <a:cubicBezTo>
                    <a:pt x="5887" y="11076"/>
                    <a:pt x="5991" y="10936"/>
                    <a:pt x="6014" y="10751"/>
                  </a:cubicBezTo>
                  <a:cubicBezTo>
                    <a:pt x="6049" y="10530"/>
                    <a:pt x="6072" y="10298"/>
                    <a:pt x="6096" y="10077"/>
                  </a:cubicBezTo>
                  <a:cubicBezTo>
                    <a:pt x="6096" y="10031"/>
                    <a:pt x="6072" y="9985"/>
                    <a:pt x="6061" y="9950"/>
                  </a:cubicBezTo>
                  <a:lnTo>
                    <a:pt x="5991" y="9950"/>
                  </a:lnTo>
                  <a:cubicBezTo>
                    <a:pt x="5596" y="10089"/>
                    <a:pt x="5225" y="10252"/>
                    <a:pt x="4819" y="10368"/>
                  </a:cubicBezTo>
                  <a:cubicBezTo>
                    <a:pt x="4737" y="10379"/>
                    <a:pt x="4668" y="10402"/>
                    <a:pt x="4610" y="10402"/>
                  </a:cubicBezTo>
                  <a:lnTo>
                    <a:pt x="2276" y="10402"/>
                  </a:lnTo>
                  <a:cubicBezTo>
                    <a:pt x="2206" y="10402"/>
                    <a:pt x="2125" y="10402"/>
                    <a:pt x="2067" y="10368"/>
                  </a:cubicBezTo>
                  <a:cubicBezTo>
                    <a:pt x="1939" y="10310"/>
                    <a:pt x="1812" y="10310"/>
                    <a:pt x="1684" y="10310"/>
                  </a:cubicBezTo>
                  <a:cubicBezTo>
                    <a:pt x="1626" y="10310"/>
                    <a:pt x="1568" y="10310"/>
                    <a:pt x="1487" y="10298"/>
                  </a:cubicBezTo>
                  <a:cubicBezTo>
                    <a:pt x="1313" y="10228"/>
                    <a:pt x="1138" y="10182"/>
                    <a:pt x="964" y="10147"/>
                  </a:cubicBezTo>
                  <a:close/>
                  <a:moveTo>
                    <a:pt x="3959" y="1777"/>
                  </a:moveTo>
                  <a:lnTo>
                    <a:pt x="3959" y="593"/>
                  </a:lnTo>
                  <a:cubicBezTo>
                    <a:pt x="3959" y="361"/>
                    <a:pt x="3890" y="279"/>
                    <a:pt x="3634" y="268"/>
                  </a:cubicBezTo>
                  <a:lnTo>
                    <a:pt x="3518" y="268"/>
                  </a:lnTo>
                  <a:cubicBezTo>
                    <a:pt x="3077" y="268"/>
                    <a:pt x="2624" y="326"/>
                    <a:pt x="2183" y="407"/>
                  </a:cubicBezTo>
                  <a:lnTo>
                    <a:pt x="1661" y="546"/>
                  </a:lnTo>
                  <a:cubicBezTo>
                    <a:pt x="1545" y="895"/>
                    <a:pt x="1591" y="1533"/>
                    <a:pt x="1754" y="1939"/>
                  </a:cubicBezTo>
                  <a:cubicBezTo>
                    <a:pt x="1986" y="1963"/>
                    <a:pt x="3507" y="1881"/>
                    <a:pt x="3785" y="1835"/>
                  </a:cubicBezTo>
                  <a:cubicBezTo>
                    <a:pt x="3843" y="1835"/>
                    <a:pt x="3901" y="1812"/>
                    <a:pt x="3959" y="1777"/>
                  </a:cubicBezTo>
                  <a:close/>
                  <a:moveTo>
                    <a:pt x="1289" y="2822"/>
                  </a:moveTo>
                  <a:cubicBezTo>
                    <a:pt x="1556" y="2915"/>
                    <a:pt x="1835" y="2938"/>
                    <a:pt x="2125" y="2938"/>
                  </a:cubicBezTo>
                  <a:cubicBezTo>
                    <a:pt x="2764" y="2938"/>
                    <a:pt x="3414" y="2926"/>
                    <a:pt x="4052" y="2868"/>
                  </a:cubicBezTo>
                  <a:cubicBezTo>
                    <a:pt x="4261" y="2845"/>
                    <a:pt x="4424" y="2764"/>
                    <a:pt x="4598" y="2682"/>
                  </a:cubicBezTo>
                  <a:cubicBezTo>
                    <a:pt x="4633" y="2659"/>
                    <a:pt x="4679" y="2601"/>
                    <a:pt x="4679" y="2566"/>
                  </a:cubicBezTo>
                  <a:cubicBezTo>
                    <a:pt x="4691" y="2450"/>
                    <a:pt x="4679" y="2346"/>
                    <a:pt x="4679" y="2230"/>
                  </a:cubicBezTo>
                  <a:cubicBezTo>
                    <a:pt x="4679" y="2172"/>
                    <a:pt x="4621" y="2114"/>
                    <a:pt x="4563" y="2102"/>
                  </a:cubicBezTo>
                  <a:cubicBezTo>
                    <a:pt x="4493" y="2067"/>
                    <a:pt x="4435" y="2055"/>
                    <a:pt x="4366" y="2055"/>
                  </a:cubicBezTo>
                  <a:cubicBezTo>
                    <a:pt x="4203" y="2055"/>
                    <a:pt x="4064" y="2055"/>
                    <a:pt x="3901" y="2067"/>
                  </a:cubicBezTo>
                  <a:cubicBezTo>
                    <a:pt x="3669" y="2079"/>
                    <a:pt x="3437" y="2125"/>
                    <a:pt x="3205" y="2137"/>
                  </a:cubicBezTo>
                  <a:cubicBezTo>
                    <a:pt x="2787" y="2172"/>
                    <a:pt x="2357" y="2172"/>
                    <a:pt x="1951" y="2183"/>
                  </a:cubicBezTo>
                  <a:cubicBezTo>
                    <a:pt x="1847" y="2183"/>
                    <a:pt x="1754" y="2183"/>
                    <a:pt x="1649" y="2195"/>
                  </a:cubicBezTo>
                  <a:cubicBezTo>
                    <a:pt x="1289" y="2241"/>
                    <a:pt x="1185" y="2288"/>
                    <a:pt x="1243" y="274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2413400" y="3521975"/>
              <a:ext cx="76650" cy="69100"/>
            </a:xfrm>
            <a:custGeom>
              <a:avLst/>
              <a:gdLst/>
              <a:ahLst/>
              <a:cxnLst/>
              <a:rect l="l" t="t" r="r" b="b"/>
              <a:pathLst>
                <a:path w="3066" h="2764" extrusionOk="0">
                  <a:moveTo>
                    <a:pt x="708" y="1846"/>
                  </a:moveTo>
                  <a:lnTo>
                    <a:pt x="244" y="1846"/>
                  </a:lnTo>
                  <a:cubicBezTo>
                    <a:pt x="47" y="1846"/>
                    <a:pt x="0" y="1811"/>
                    <a:pt x="0" y="1614"/>
                  </a:cubicBezTo>
                  <a:lnTo>
                    <a:pt x="0" y="1033"/>
                  </a:lnTo>
                  <a:cubicBezTo>
                    <a:pt x="0" y="894"/>
                    <a:pt x="58" y="848"/>
                    <a:pt x="198" y="836"/>
                  </a:cubicBezTo>
                  <a:lnTo>
                    <a:pt x="476" y="836"/>
                  </a:lnTo>
                  <a:cubicBezTo>
                    <a:pt x="569" y="836"/>
                    <a:pt x="639" y="824"/>
                    <a:pt x="720" y="824"/>
                  </a:cubicBezTo>
                  <a:cubicBezTo>
                    <a:pt x="813" y="557"/>
                    <a:pt x="697" y="279"/>
                    <a:pt x="801" y="35"/>
                  </a:cubicBezTo>
                  <a:cubicBezTo>
                    <a:pt x="859" y="23"/>
                    <a:pt x="917" y="0"/>
                    <a:pt x="952" y="0"/>
                  </a:cubicBezTo>
                  <a:lnTo>
                    <a:pt x="1788" y="0"/>
                  </a:lnTo>
                  <a:cubicBezTo>
                    <a:pt x="1974" y="0"/>
                    <a:pt x="2020" y="47"/>
                    <a:pt x="2020" y="256"/>
                  </a:cubicBezTo>
                  <a:lnTo>
                    <a:pt x="2020" y="557"/>
                  </a:lnTo>
                  <a:cubicBezTo>
                    <a:pt x="2020" y="720"/>
                    <a:pt x="2055" y="743"/>
                    <a:pt x="2218" y="766"/>
                  </a:cubicBezTo>
                  <a:lnTo>
                    <a:pt x="2717" y="766"/>
                  </a:lnTo>
                  <a:cubicBezTo>
                    <a:pt x="2833" y="766"/>
                    <a:pt x="2903" y="801"/>
                    <a:pt x="2949" y="917"/>
                  </a:cubicBezTo>
                  <a:cubicBezTo>
                    <a:pt x="3065" y="1150"/>
                    <a:pt x="3030" y="1382"/>
                    <a:pt x="3007" y="1602"/>
                  </a:cubicBezTo>
                  <a:cubicBezTo>
                    <a:pt x="2984" y="1718"/>
                    <a:pt x="2879" y="1776"/>
                    <a:pt x="2752" y="1788"/>
                  </a:cubicBezTo>
                  <a:lnTo>
                    <a:pt x="2392" y="1788"/>
                  </a:lnTo>
                  <a:cubicBezTo>
                    <a:pt x="2311" y="1788"/>
                    <a:pt x="2229" y="1811"/>
                    <a:pt x="2148" y="1811"/>
                  </a:cubicBezTo>
                  <a:cubicBezTo>
                    <a:pt x="2055" y="2055"/>
                    <a:pt x="2160" y="2334"/>
                    <a:pt x="2078" y="2566"/>
                  </a:cubicBezTo>
                  <a:cubicBezTo>
                    <a:pt x="1765" y="2763"/>
                    <a:pt x="1417" y="2717"/>
                    <a:pt x="1092" y="2717"/>
                  </a:cubicBezTo>
                  <a:cubicBezTo>
                    <a:pt x="1034" y="2717"/>
                    <a:pt x="975" y="2682"/>
                    <a:pt x="941" y="2636"/>
                  </a:cubicBezTo>
                  <a:cubicBezTo>
                    <a:pt x="894" y="2566"/>
                    <a:pt x="836" y="2473"/>
                    <a:pt x="836" y="2392"/>
                  </a:cubicBezTo>
                  <a:cubicBezTo>
                    <a:pt x="848" y="2183"/>
                    <a:pt x="790" y="2032"/>
                    <a:pt x="708" y="1846"/>
                  </a:cubicBezTo>
                  <a:close/>
                  <a:moveTo>
                    <a:pt x="267" y="1579"/>
                  </a:moveTo>
                  <a:cubicBezTo>
                    <a:pt x="372" y="1579"/>
                    <a:pt x="465" y="1591"/>
                    <a:pt x="558" y="1591"/>
                  </a:cubicBezTo>
                  <a:lnTo>
                    <a:pt x="825" y="1591"/>
                  </a:lnTo>
                  <a:cubicBezTo>
                    <a:pt x="929" y="1602"/>
                    <a:pt x="987" y="1637"/>
                    <a:pt x="987" y="1730"/>
                  </a:cubicBezTo>
                  <a:cubicBezTo>
                    <a:pt x="999" y="1927"/>
                    <a:pt x="1115" y="2102"/>
                    <a:pt x="1103" y="2299"/>
                  </a:cubicBezTo>
                  <a:cubicBezTo>
                    <a:pt x="1092" y="2357"/>
                    <a:pt x="1161" y="2415"/>
                    <a:pt x="1219" y="2415"/>
                  </a:cubicBezTo>
                  <a:cubicBezTo>
                    <a:pt x="1417" y="2427"/>
                    <a:pt x="1649" y="2473"/>
                    <a:pt x="1823" y="2299"/>
                  </a:cubicBezTo>
                  <a:cubicBezTo>
                    <a:pt x="1823" y="2241"/>
                    <a:pt x="1846" y="2183"/>
                    <a:pt x="1846" y="2125"/>
                  </a:cubicBezTo>
                  <a:lnTo>
                    <a:pt x="1846" y="1823"/>
                  </a:lnTo>
                  <a:cubicBezTo>
                    <a:pt x="1846" y="1533"/>
                    <a:pt x="1869" y="1509"/>
                    <a:pt x="2160" y="1509"/>
                  </a:cubicBezTo>
                  <a:lnTo>
                    <a:pt x="2554" y="1509"/>
                  </a:lnTo>
                  <a:cubicBezTo>
                    <a:pt x="2612" y="1509"/>
                    <a:pt x="2670" y="1498"/>
                    <a:pt x="2728" y="1486"/>
                  </a:cubicBezTo>
                  <a:cubicBezTo>
                    <a:pt x="2775" y="1312"/>
                    <a:pt x="2775" y="1150"/>
                    <a:pt x="2624" y="1010"/>
                  </a:cubicBezTo>
                  <a:cubicBezTo>
                    <a:pt x="2543" y="1010"/>
                    <a:pt x="2438" y="1010"/>
                    <a:pt x="2334" y="987"/>
                  </a:cubicBezTo>
                  <a:lnTo>
                    <a:pt x="2090" y="987"/>
                  </a:lnTo>
                  <a:cubicBezTo>
                    <a:pt x="1846" y="964"/>
                    <a:pt x="1753" y="859"/>
                    <a:pt x="1742" y="616"/>
                  </a:cubicBezTo>
                  <a:cubicBezTo>
                    <a:pt x="1742" y="499"/>
                    <a:pt x="1777" y="372"/>
                    <a:pt x="1684" y="232"/>
                  </a:cubicBezTo>
                  <a:lnTo>
                    <a:pt x="1115" y="232"/>
                  </a:lnTo>
                  <a:cubicBezTo>
                    <a:pt x="1080" y="232"/>
                    <a:pt x="1045" y="256"/>
                    <a:pt x="987" y="267"/>
                  </a:cubicBezTo>
                  <a:cubicBezTo>
                    <a:pt x="964" y="441"/>
                    <a:pt x="975" y="616"/>
                    <a:pt x="975" y="790"/>
                  </a:cubicBezTo>
                  <a:cubicBezTo>
                    <a:pt x="975" y="1033"/>
                    <a:pt x="929" y="1080"/>
                    <a:pt x="697" y="1092"/>
                  </a:cubicBezTo>
                  <a:lnTo>
                    <a:pt x="453" y="1092"/>
                  </a:lnTo>
                  <a:cubicBezTo>
                    <a:pt x="383" y="1092"/>
                    <a:pt x="325" y="1115"/>
                    <a:pt x="244" y="1126"/>
                  </a:cubicBezTo>
                  <a:cubicBezTo>
                    <a:pt x="267" y="1266"/>
                    <a:pt x="267" y="1405"/>
                    <a:pt x="267" y="1579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2504825" y="3510075"/>
              <a:ext cx="7275" cy="60675"/>
            </a:xfrm>
            <a:custGeom>
              <a:avLst/>
              <a:gdLst/>
              <a:ahLst/>
              <a:cxnLst/>
              <a:rect l="l" t="t" r="r" b="b"/>
              <a:pathLst>
                <a:path w="291" h="2427" extrusionOk="0">
                  <a:moveTo>
                    <a:pt x="209" y="0"/>
                  </a:moveTo>
                  <a:cubicBezTo>
                    <a:pt x="221" y="58"/>
                    <a:pt x="267" y="105"/>
                    <a:pt x="267" y="163"/>
                  </a:cubicBezTo>
                  <a:cubicBezTo>
                    <a:pt x="279" y="290"/>
                    <a:pt x="279" y="430"/>
                    <a:pt x="279" y="558"/>
                  </a:cubicBezTo>
                  <a:lnTo>
                    <a:pt x="279" y="1498"/>
                  </a:lnTo>
                  <a:cubicBezTo>
                    <a:pt x="290" y="1800"/>
                    <a:pt x="232" y="2078"/>
                    <a:pt x="151" y="2369"/>
                  </a:cubicBezTo>
                  <a:cubicBezTo>
                    <a:pt x="151" y="2380"/>
                    <a:pt x="116" y="2403"/>
                    <a:pt x="105" y="2427"/>
                  </a:cubicBezTo>
                  <a:cubicBezTo>
                    <a:pt x="70" y="2403"/>
                    <a:pt x="35" y="2380"/>
                    <a:pt x="35" y="2357"/>
                  </a:cubicBezTo>
                  <a:cubicBezTo>
                    <a:pt x="35" y="2241"/>
                    <a:pt x="0" y="2125"/>
                    <a:pt x="35" y="2020"/>
                  </a:cubicBezTo>
                  <a:cubicBezTo>
                    <a:pt x="70" y="1846"/>
                    <a:pt x="70" y="1672"/>
                    <a:pt x="70" y="1498"/>
                  </a:cubicBezTo>
                  <a:cubicBezTo>
                    <a:pt x="70" y="1068"/>
                    <a:pt x="70" y="627"/>
                    <a:pt x="93" y="174"/>
                  </a:cubicBezTo>
                  <a:cubicBezTo>
                    <a:pt x="105" y="140"/>
                    <a:pt x="93" y="47"/>
                    <a:pt x="209" y="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2465050" y="3444475"/>
              <a:ext cx="18900" cy="10175"/>
            </a:xfrm>
            <a:custGeom>
              <a:avLst/>
              <a:gdLst/>
              <a:ahLst/>
              <a:cxnLst/>
              <a:rect l="l" t="t" r="r" b="b"/>
              <a:pathLst>
                <a:path w="756" h="407" extrusionOk="0">
                  <a:moveTo>
                    <a:pt x="59" y="407"/>
                  </a:moveTo>
                  <a:cubicBezTo>
                    <a:pt x="12" y="349"/>
                    <a:pt x="1" y="291"/>
                    <a:pt x="70" y="244"/>
                  </a:cubicBezTo>
                  <a:cubicBezTo>
                    <a:pt x="256" y="163"/>
                    <a:pt x="442" y="105"/>
                    <a:pt x="639" y="12"/>
                  </a:cubicBezTo>
                  <a:cubicBezTo>
                    <a:pt x="651" y="12"/>
                    <a:pt x="674" y="1"/>
                    <a:pt x="697" y="12"/>
                  </a:cubicBezTo>
                  <a:cubicBezTo>
                    <a:pt x="721" y="35"/>
                    <a:pt x="732" y="47"/>
                    <a:pt x="755" y="70"/>
                  </a:cubicBezTo>
                  <a:cubicBezTo>
                    <a:pt x="755" y="93"/>
                    <a:pt x="755" y="117"/>
                    <a:pt x="732" y="128"/>
                  </a:cubicBezTo>
                  <a:cubicBezTo>
                    <a:pt x="604" y="268"/>
                    <a:pt x="268" y="395"/>
                    <a:pt x="59" y="407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2500475" y="3454925"/>
              <a:ext cx="6700" cy="7000"/>
            </a:xfrm>
            <a:custGeom>
              <a:avLst/>
              <a:gdLst/>
              <a:ahLst/>
              <a:cxnLst/>
              <a:rect l="l" t="t" r="r" b="b"/>
              <a:pathLst>
                <a:path w="268" h="280" extrusionOk="0">
                  <a:moveTo>
                    <a:pt x="47" y="1"/>
                  </a:moveTo>
                  <a:cubicBezTo>
                    <a:pt x="163" y="35"/>
                    <a:pt x="221" y="105"/>
                    <a:pt x="244" y="175"/>
                  </a:cubicBezTo>
                  <a:cubicBezTo>
                    <a:pt x="267" y="198"/>
                    <a:pt x="244" y="256"/>
                    <a:pt x="232" y="256"/>
                  </a:cubicBezTo>
                  <a:cubicBezTo>
                    <a:pt x="197" y="268"/>
                    <a:pt x="163" y="279"/>
                    <a:pt x="128" y="268"/>
                  </a:cubicBezTo>
                  <a:cubicBezTo>
                    <a:pt x="47" y="221"/>
                    <a:pt x="0" y="140"/>
                    <a:pt x="47" y="1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2509750" y="3605850"/>
              <a:ext cx="6400" cy="8425"/>
            </a:xfrm>
            <a:custGeom>
              <a:avLst/>
              <a:gdLst/>
              <a:ahLst/>
              <a:cxnLst/>
              <a:rect l="l" t="t" r="r" b="b"/>
              <a:pathLst>
                <a:path w="256" h="337" extrusionOk="0">
                  <a:moveTo>
                    <a:pt x="186" y="0"/>
                  </a:moveTo>
                  <a:cubicBezTo>
                    <a:pt x="256" y="163"/>
                    <a:pt x="151" y="256"/>
                    <a:pt x="93" y="337"/>
                  </a:cubicBezTo>
                  <a:cubicBezTo>
                    <a:pt x="1" y="325"/>
                    <a:pt x="1" y="267"/>
                    <a:pt x="1" y="221"/>
                  </a:cubicBezTo>
                  <a:cubicBezTo>
                    <a:pt x="12" y="116"/>
                    <a:pt x="12" y="116"/>
                    <a:pt x="186" y="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2438925" y="3366975"/>
              <a:ext cx="7575" cy="10475"/>
            </a:xfrm>
            <a:custGeom>
              <a:avLst/>
              <a:gdLst/>
              <a:ahLst/>
              <a:cxnLst/>
              <a:rect l="l" t="t" r="r" b="b"/>
              <a:pathLst>
                <a:path w="303" h="419" extrusionOk="0">
                  <a:moveTo>
                    <a:pt x="129" y="419"/>
                  </a:moveTo>
                  <a:cubicBezTo>
                    <a:pt x="24" y="372"/>
                    <a:pt x="1" y="291"/>
                    <a:pt x="1" y="210"/>
                  </a:cubicBezTo>
                  <a:cubicBezTo>
                    <a:pt x="1" y="175"/>
                    <a:pt x="13" y="105"/>
                    <a:pt x="36" y="71"/>
                  </a:cubicBezTo>
                  <a:cubicBezTo>
                    <a:pt x="71" y="13"/>
                    <a:pt x="129" y="1"/>
                    <a:pt x="198" y="13"/>
                  </a:cubicBezTo>
                  <a:cubicBezTo>
                    <a:pt x="256" y="24"/>
                    <a:pt x="303" y="94"/>
                    <a:pt x="291" y="152"/>
                  </a:cubicBezTo>
                  <a:cubicBezTo>
                    <a:pt x="245" y="245"/>
                    <a:pt x="233" y="349"/>
                    <a:pt x="129" y="419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2458100" y="3377725"/>
              <a:ext cx="6700" cy="8725"/>
            </a:xfrm>
            <a:custGeom>
              <a:avLst/>
              <a:gdLst/>
              <a:ahLst/>
              <a:cxnLst/>
              <a:rect l="l" t="t" r="r" b="b"/>
              <a:pathLst>
                <a:path w="268" h="349" extrusionOk="0">
                  <a:moveTo>
                    <a:pt x="128" y="349"/>
                  </a:moveTo>
                  <a:cubicBezTo>
                    <a:pt x="23" y="291"/>
                    <a:pt x="0" y="233"/>
                    <a:pt x="12" y="163"/>
                  </a:cubicBezTo>
                  <a:cubicBezTo>
                    <a:pt x="23" y="93"/>
                    <a:pt x="81" y="47"/>
                    <a:pt x="139" y="12"/>
                  </a:cubicBezTo>
                  <a:cubicBezTo>
                    <a:pt x="174" y="0"/>
                    <a:pt x="221" y="0"/>
                    <a:pt x="232" y="35"/>
                  </a:cubicBezTo>
                  <a:cubicBezTo>
                    <a:pt x="256" y="59"/>
                    <a:pt x="267" y="105"/>
                    <a:pt x="267" y="128"/>
                  </a:cubicBezTo>
                  <a:cubicBezTo>
                    <a:pt x="267" y="151"/>
                    <a:pt x="267" y="175"/>
                    <a:pt x="256" y="186"/>
                  </a:cubicBezTo>
                  <a:cubicBezTo>
                    <a:pt x="232" y="233"/>
                    <a:pt x="174" y="291"/>
                    <a:pt x="128" y="349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2451425" y="3360300"/>
              <a:ext cx="7275" cy="6700"/>
            </a:xfrm>
            <a:custGeom>
              <a:avLst/>
              <a:gdLst/>
              <a:ahLst/>
              <a:cxnLst/>
              <a:rect l="l" t="t" r="r" b="b"/>
              <a:pathLst>
                <a:path w="291" h="268" extrusionOk="0">
                  <a:moveTo>
                    <a:pt x="0" y="245"/>
                  </a:moveTo>
                  <a:cubicBezTo>
                    <a:pt x="23" y="175"/>
                    <a:pt x="35" y="117"/>
                    <a:pt x="47" y="71"/>
                  </a:cubicBezTo>
                  <a:cubicBezTo>
                    <a:pt x="93" y="13"/>
                    <a:pt x="151" y="1"/>
                    <a:pt x="209" y="36"/>
                  </a:cubicBezTo>
                  <a:cubicBezTo>
                    <a:pt x="267" y="59"/>
                    <a:pt x="290" y="117"/>
                    <a:pt x="279" y="187"/>
                  </a:cubicBezTo>
                  <a:cubicBezTo>
                    <a:pt x="279" y="221"/>
                    <a:pt x="244" y="245"/>
                    <a:pt x="221" y="245"/>
                  </a:cubicBezTo>
                  <a:cubicBezTo>
                    <a:pt x="163" y="268"/>
                    <a:pt x="105" y="268"/>
                    <a:pt x="0" y="245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2430800" y="3378600"/>
              <a:ext cx="8450" cy="5250"/>
            </a:xfrm>
            <a:custGeom>
              <a:avLst/>
              <a:gdLst/>
              <a:ahLst/>
              <a:cxnLst/>
              <a:rect l="l" t="t" r="r" b="b"/>
              <a:pathLst>
                <a:path w="338" h="210" extrusionOk="0">
                  <a:moveTo>
                    <a:pt x="94" y="198"/>
                  </a:moveTo>
                  <a:cubicBezTo>
                    <a:pt x="71" y="198"/>
                    <a:pt x="36" y="198"/>
                    <a:pt x="36" y="186"/>
                  </a:cubicBezTo>
                  <a:cubicBezTo>
                    <a:pt x="12" y="151"/>
                    <a:pt x="1" y="116"/>
                    <a:pt x="1" y="82"/>
                  </a:cubicBezTo>
                  <a:cubicBezTo>
                    <a:pt x="1" y="70"/>
                    <a:pt x="12" y="47"/>
                    <a:pt x="47" y="35"/>
                  </a:cubicBezTo>
                  <a:cubicBezTo>
                    <a:pt x="129" y="12"/>
                    <a:pt x="221" y="0"/>
                    <a:pt x="303" y="58"/>
                  </a:cubicBezTo>
                  <a:cubicBezTo>
                    <a:pt x="314" y="70"/>
                    <a:pt x="338" y="93"/>
                    <a:pt x="338" y="116"/>
                  </a:cubicBezTo>
                  <a:cubicBezTo>
                    <a:pt x="268" y="209"/>
                    <a:pt x="175" y="198"/>
                    <a:pt x="94" y="19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2449100" y="3380925"/>
              <a:ext cx="6125" cy="6700"/>
            </a:xfrm>
            <a:custGeom>
              <a:avLst/>
              <a:gdLst/>
              <a:ahLst/>
              <a:cxnLst/>
              <a:rect l="l" t="t" r="r" b="b"/>
              <a:pathLst>
                <a:path w="245" h="268" extrusionOk="0">
                  <a:moveTo>
                    <a:pt x="70" y="0"/>
                  </a:moveTo>
                  <a:cubicBezTo>
                    <a:pt x="186" y="0"/>
                    <a:pt x="244" y="81"/>
                    <a:pt x="232" y="163"/>
                  </a:cubicBezTo>
                  <a:cubicBezTo>
                    <a:pt x="209" y="198"/>
                    <a:pt x="186" y="232"/>
                    <a:pt x="151" y="256"/>
                  </a:cubicBezTo>
                  <a:cubicBezTo>
                    <a:pt x="82" y="267"/>
                    <a:pt x="0" y="174"/>
                    <a:pt x="0" y="105"/>
                  </a:cubicBezTo>
                  <a:cubicBezTo>
                    <a:pt x="0" y="58"/>
                    <a:pt x="35" y="35"/>
                    <a:pt x="70" y="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2418900" y="3372200"/>
              <a:ext cx="6125" cy="6700"/>
            </a:xfrm>
            <a:custGeom>
              <a:avLst/>
              <a:gdLst/>
              <a:ahLst/>
              <a:cxnLst/>
              <a:rect l="l" t="t" r="r" b="b"/>
              <a:pathLst>
                <a:path w="245" h="268" extrusionOk="0">
                  <a:moveTo>
                    <a:pt x="163" y="268"/>
                  </a:moveTo>
                  <a:cubicBezTo>
                    <a:pt x="1" y="105"/>
                    <a:pt x="1" y="105"/>
                    <a:pt x="105" y="1"/>
                  </a:cubicBezTo>
                  <a:cubicBezTo>
                    <a:pt x="245" y="105"/>
                    <a:pt x="245" y="105"/>
                    <a:pt x="163" y="26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2439525" y="3355075"/>
              <a:ext cx="4650" cy="5550"/>
            </a:xfrm>
            <a:custGeom>
              <a:avLst/>
              <a:gdLst/>
              <a:ahLst/>
              <a:cxnLst/>
              <a:rect l="l" t="t" r="r" b="b"/>
              <a:pathLst>
                <a:path w="186" h="222" extrusionOk="0">
                  <a:moveTo>
                    <a:pt x="105" y="1"/>
                  </a:moveTo>
                  <a:cubicBezTo>
                    <a:pt x="174" y="47"/>
                    <a:pt x="186" y="117"/>
                    <a:pt x="163" y="187"/>
                  </a:cubicBezTo>
                  <a:cubicBezTo>
                    <a:pt x="139" y="198"/>
                    <a:pt x="116" y="222"/>
                    <a:pt x="93" y="222"/>
                  </a:cubicBezTo>
                  <a:cubicBezTo>
                    <a:pt x="58" y="222"/>
                    <a:pt x="35" y="198"/>
                    <a:pt x="35" y="163"/>
                  </a:cubicBezTo>
                  <a:cubicBezTo>
                    <a:pt x="0" y="105"/>
                    <a:pt x="0" y="36"/>
                    <a:pt x="105" y="1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2428475" y="3363225"/>
              <a:ext cx="3800" cy="5825"/>
            </a:xfrm>
            <a:custGeom>
              <a:avLst/>
              <a:gdLst/>
              <a:ahLst/>
              <a:cxnLst/>
              <a:rect l="l" t="t" r="r" b="b"/>
              <a:pathLst>
                <a:path w="152" h="233" extrusionOk="0">
                  <a:moveTo>
                    <a:pt x="24" y="221"/>
                  </a:moveTo>
                  <a:cubicBezTo>
                    <a:pt x="24" y="163"/>
                    <a:pt x="1" y="104"/>
                    <a:pt x="24" y="58"/>
                  </a:cubicBezTo>
                  <a:cubicBezTo>
                    <a:pt x="24" y="23"/>
                    <a:pt x="82" y="12"/>
                    <a:pt x="105" y="0"/>
                  </a:cubicBezTo>
                  <a:cubicBezTo>
                    <a:pt x="129" y="35"/>
                    <a:pt x="152" y="70"/>
                    <a:pt x="152" y="104"/>
                  </a:cubicBezTo>
                  <a:cubicBezTo>
                    <a:pt x="140" y="151"/>
                    <a:pt x="105" y="186"/>
                    <a:pt x="82" y="232"/>
                  </a:cubicBezTo>
                  <a:cubicBezTo>
                    <a:pt x="71" y="221"/>
                    <a:pt x="36" y="221"/>
                    <a:pt x="24" y="221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2421800" y="3384700"/>
              <a:ext cx="4400" cy="4650"/>
            </a:xfrm>
            <a:custGeom>
              <a:avLst/>
              <a:gdLst/>
              <a:ahLst/>
              <a:cxnLst/>
              <a:rect l="l" t="t" r="r" b="b"/>
              <a:pathLst>
                <a:path w="176" h="186" extrusionOk="0">
                  <a:moveTo>
                    <a:pt x="105" y="186"/>
                  </a:moveTo>
                  <a:cubicBezTo>
                    <a:pt x="59" y="128"/>
                    <a:pt x="13" y="105"/>
                    <a:pt x="1" y="58"/>
                  </a:cubicBezTo>
                  <a:cubicBezTo>
                    <a:pt x="1" y="47"/>
                    <a:pt x="59" y="0"/>
                    <a:pt x="82" y="0"/>
                  </a:cubicBezTo>
                  <a:cubicBezTo>
                    <a:pt x="117" y="0"/>
                    <a:pt x="164" y="47"/>
                    <a:pt x="164" y="70"/>
                  </a:cubicBezTo>
                  <a:cubicBezTo>
                    <a:pt x="175" y="81"/>
                    <a:pt x="140" y="116"/>
                    <a:pt x="105" y="186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" name="Google Shape;82;p2"/>
          <p:cNvSpPr txBox="1">
            <a:spLocks noGrp="1"/>
          </p:cNvSpPr>
          <p:nvPr>
            <p:ph type="subTitle" idx="1"/>
          </p:nvPr>
        </p:nvSpPr>
        <p:spPr>
          <a:xfrm>
            <a:off x="2104200" y="3320070"/>
            <a:ext cx="49356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atrick Hand"/>
              <a:buNone/>
              <a:defRPr sz="1800" b="1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atrick Hand"/>
              <a:buNone/>
              <a:defRPr sz="1800" b="1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atrick Hand"/>
              <a:buNone/>
              <a:defRPr sz="1800" b="1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atrick Hand"/>
              <a:buNone/>
              <a:defRPr sz="1800" b="1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atrick Hand"/>
              <a:buNone/>
              <a:defRPr sz="1800" b="1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atrick Hand"/>
              <a:buNone/>
              <a:defRPr sz="1800" b="1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atrick Hand"/>
              <a:buNone/>
              <a:defRPr sz="1800" b="1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atrick Hand"/>
              <a:buNone/>
              <a:defRPr sz="1800" b="1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grpSp>
        <p:nvGrpSpPr>
          <p:cNvPr id="83" name="Google Shape;83;p2"/>
          <p:cNvGrpSpPr/>
          <p:nvPr/>
        </p:nvGrpSpPr>
        <p:grpSpPr>
          <a:xfrm rot="4092482">
            <a:off x="8037452" y="-173701"/>
            <a:ext cx="773115" cy="298133"/>
            <a:chOff x="1154075" y="3734125"/>
            <a:chExt cx="201750" cy="77800"/>
          </a:xfrm>
        </p:grpSpPr>
        <p:sp>
          <p:nvSpPr>
            <p:cNvPr id="84" name="Google Shape;84;p2"/>
            <p:cNvSpPr/>
            <p:nvPr/>
          </p:nvSpPr>
          <p:spPr>
            <a:xfrm>
              <a:off x="1218800" y="3752125"/>
              <a:ext cx="63875" cy="44425"/>
            </a:xfrm>
            <a:custGeom>
              <a:avLst/>
              <a:gdLst/>
              <a:ahLst/>
              <a:cxnLst/>
              <a:rect l="l" t="t" r="r" b="b"/>
              <a:pathLst>
                <a:path w="2555" h="1777" extrusionOk="0">
                  <a:moveTo>
                    <a:pt x="198" y="0"/>
                  </a:moveTo>
                  <a:cubicBezTo>
                    <a:pt x="906" y="35"/>
                    <a:pt x="1626" y="47"/>
                    <a:pt x="2334" y="70"/>
                  </a:cubicBezTo>
                  <a:cubicBezTo>
                    <a:pt x="2392" y="151"/>
                    <a:pt x="2497" y="186"/>
                    <a:pt x="2555" y="267"/>
                  </a:cubicBezTo>
                  <a:cubicBezTo>
                    <a:pt x="2531" y="639"/>
                    <a:pt x="2531" y="1057"/>
                    <a:pt x="2520" y="1451"/>
                  </a:cubicBezTo>
                  <a:cubicBezTo>
                    <a:pt x="2381" y="1556"/>
                    <a:pt x="2218" y="1672"/>
                    <a:pt x="2090" y="1777"/>
                  </a:cubicBezTo>
                  <a:cubicBezTo>
                    <a:pt x="1487" y="1730"/>
                    <a:pt x="837" y="1718"/>
                    <a:pt x="244" y="1660"/>
                  </a:cubicBezTo>
                  <a:cubicBezTo>
                    <a:pt x="175" y="1568"/>
                    <a:pt x="70" y="1463"/>
                    <a:pt x="1" y="1382"/>
                  </a:cubicBezTo>
                  <a:cubicBezTo>
                    <a:pt x="12" y="964"/>
                    <a:pt x="24" y="523"/>
                    <a:pt x="47" y="10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154075" y="3734125"/>
              <a:ext cx="201750" cy="77800"/>
            </a:xfrm>
            <a:custGeom>
              <a:avLst/>
              <a:gdLst/>
              <a:ahLst/>
              <a:cxnLst/>
              <a:rect l="l" t="t" r="r" b="b"/>
              <a:pathLst>
                <a:path w="8070" h="3112" extrusionOk="0">
                  <a:moveTo>
                    <a:pt x="3925" y="1"/>
                  </a:moveTo>
                  <a:lnTo>
                    <a:pt x="6072" y="1"/>
                  </a:lnTo>
                  <a:cubicBezTo>
                    <a:pt x="6351" y="1"/>
                    <a:pt x="6618" y="59"/>
                    <a:pt x="6885" y="140"/>
                  </a:cubicBezTo>
                  <a:cubicBezTo>
                    <a:pt x="7001" y="186"/>
                    <a:pt x="7117" y="210"/>
                    <a:pt x="7233" y="256"/>
                  </a:cubicBezTo>
                  <a:cubicBezTo>
                    <a:pt x="7245" y="256"/>
                    <a:pt x="7280" y="268"/>
                    <a:pt x="7291" y="268"/>
                  </a:cubicBezTo>
                  <a:cubicBezTo>
                    <a:pt x="7535" y="500"/>
                    <a:pt x="7872" y="639"/>
                    <a:pt x="7988" y="1011"/>
                  </a:cubicBezTo>
                  <a:cubicBezTo>
                    <a:pt x="8058" y="1243"/>
                    <a:pt x="8069" y="1475"/>
                    <a:pt x="8011" y="1707"/>
                  </a:cubicBezTo>
                  <a:cubicBezTo>
                    <a:pt x="7965" y="1916"/>
                    <a:pt x="7872" y="2113"/>
                    <a:pt x="7767" y="2299"/>
                  </a:cubicBezTo>
                  <a:cubicBezTo>
                    <a:pt x="7744" y="2380"/>
                    <a:pt x="7663" y="2438"/>
                    <a:pt x="7593" y="2473"/>
                  </a:cubicBezTo>
                  <a:cubicBezTo>
                    <a:pt x="7466" y="2566"/>
                    <a:pt x="7338" y="2624"/>
                    <a:pt x="7187" y="2694"/>
                  </a:cubicBezTo>
                  <a:cubicBezTo>
                    <a:pt x="7024" y="2787"/>
                    <a:pt x="6850" y="2868"/>
                    <a:pt x="6664" y="2845"/>
                  </a:cubicBezTo>
                  <a:cubicBezTo>
                    <a:pt x="6641" y="2845"/>
                    <a:pt x="6606" y="2845"/>
                    <a:pt x="6572" y="2856"/>
                  </a:cubicBezTo>
                  <a:cubicBezTo>
                    <a:pt x="6363" y="2961"/>
                    <a:pt x="6107" y="2926"/>
                    <a:pt x="5875" y="2926"/>
                  </a:cubicBezTo>
                  <a:cubicBezTo>
                    <a:pt x="5724" y="2926"/>
                    <a:pt x="5562" y="2926"/>
                    <a:pt x="5399" y="2984"/>
                  </a:cubicBezTo>
                  <a:cubicBezTo>
                    <a:pt x="5318" y="3019"/>
                    <a:pt x="5202" y="3019"/>
                    <a:pt x="5097" y="3019"/>
                  </a:cubicBezTo>
                  <a:cubicBezTo>
                    <a:pt x="4853" y="3031"/>
                    <a:pt x="4586" y="2984"/>
                    <a:pt x="4343" y="3089"/>
                  </a:cubicBezTo>
                  <a:cubicBezTo>
                    <a:pt x="4331" y="3100"/>
                    <a:pt x="4296" y="3089"/>
                    <a:pt x="4285" y="3089"/>
                  </a:cubicBezTo>
                  <a:cubicBezTo>
                    <a:pt x="3820" y="3089"/>
                    <a:pt x="3344" y="3112"/>
                    <a:pt x="2880" y="3077"/>
                  </a:cubicBezTo>
                  <a:cubicBezTo>
                    <a:pt x="2566" y="3042"/>
                    <a:pt x="2253" y="2984"/>
                    <a:pt x="1963" y="2880"/>
                  </a:cubicBezTo>
                  <a:cubicBezTo>
                    <a:pt x="1789" y="2822"/>
                    <a:pt x="1614" y="2764"/>
                    <a:pt x="1429" y="2752"/>
                  </a:cubicBezTo>
                  <a:cubicBezTo>
                    <a:pt x="1347" y="2752"/>
                    <a:pt x="1266" y="2705"/>
                    <a:pt x="1197" y="2682"/>
                  </a:cubicBezTo>
                  <a:cubicBezTo>
                    <a:pt x="988" y="2613"/>
                    <a:pt x="790" y="2555"/>
                    <a:pt x="593" y="2450"/>
                  </a:cubicBezTo>
                  <a:cubicBezTo>
                    <a:pt x="233" y="2276"/>
                    <a:pt x="12" y="2009"/>
                    <a:pt x="36" y="1591"/>
                  </a:cubicBezTo>
                  <a:lnTo>
                    <a:pt x="36" y="1475"/>
                  </a:lnTo>
                  <a:cubicBezTo>
                    <a:pt x="1" y="1115"/>
                    <a:pt x="175" y="825"/>
                    <a:pt x="407" y="581"/>
                  </a:cubicBezTo>
                  <a:cubicBezTo>
                    <a:pt x="581" y="384"/>
                    <a:pt x="790" y="244"/>
                    <a:pt x="1046" y="186"/>
                  </a:cubicBezTo>
                  <a:cubicBezTo>
                    <a:pt x="1092" y="175"/>
                    <a:pt x="1150" y="175"/>
                    <a:pt x="1197" y="140"/>
                  </a:cubicBezTo>
                  <a:cubicBezTo>
                    <a:pt x="1371" y="24"/>
                    <a:pt x="1556" y="24"/>
                    <a:pt x="1754" y="24"/>
                  </a:cubicBezTo>
                  <a:cubicBezTo>
                    <a:pt x="2474" y="1"/>
                    <a:pt x="3193" y="1"/>
                    <a:pt x="3925" y="1"/>
                  </a:cubicBezTo>
                  <a:close/>
                  <a:moveTo>
                    <a:pt x="4412" y="2647"/>
                  </a:moveTo>
                  <a:lnTo>
                    <a:pt x="4122" y="2647"/>
                  </a:lnTo>
                  <a:lnTo>
                    <a:pt x="3240" y="2647"/>
                  </a:lnTo>
                  <a:cubicBezTo>
                    <a:pt x="3054" y="2647"/>
                    <a:pt x="2880" y="2566"/>
                    <a:pt x="2706" y="2555"/>
                  </a:cubicBezTo>
                  <a:cubicBezTo>
                    <a:pt x="2659" y="2555"/>
                    <a:pt x="2601" y="2508"/>
                    <a:pt x="2590" y="2462"/>
                  </a:cubicBezTo>
                  <a:cubicBezTo>
                    <a:pt x="2508" y="2346"/>
                    <a:pt x="2427" y="2241"/>
                    <a:pt x="2427" y="2102"/>
                  </a:cubicBezTo>
                  <a:cubicBezTo>
                    <a:pt x="2427" y="1672"/>
                    <a:pt x="2369" y="1243"/>
                    <a:pt x="2532" y="825"/>
                  </a:cubicBezTo>
                  <a:cubicBezTo>
                    <a:pt x="2566" y="697"/>
                    <a:pt x="2648" y="616"/>
                    <a:pt x="2787" y="604"/>
                  </a:cubicBezTo>
                  <a:cubicBezTo>
                    <a:pt x="2880" y="593"/>
                    <a:pt x="2973" y="593"/>
                    <a:pt x="3066" y="593"/>
                  </a:cubicBezTo>
                  <a:cubicBezTo>
                    <a:pt x="3646" y="593"/>
                    <a:pt x="4227" y="569"/>
                    <a:pt x="4819" y="569"/>
                  </a:cubicBezTo>
                  <a:cubicBezTo>
                    <a:pt x="4877" y="569"/>
                    <a:pt x="4923" y="558"/>
                    <a:pt x="4981" y="569"/>
                  </a:cubicBezTo>
                  <a:cubicBezTo>
                    <a:pt x="5051" y="593"/>
                    <a:pt x="5120" y="616"/>
                    <a:pt x="5167" y="662"/>
                  </a:cubicBezTo>
                  <a:cubicBezTo>
                    <a:pt x="5271" y="778"/>
                    <a:pt x="5353" y="906"/>
                    <a:pt x="5353" y="1069"/>
                  </a:cubicBezTo>
                  <a:lnTo>
                    <a:pt x="5353" y="2055"/>
                  </a:lnTo>
                  <a:cubicBezTo>
                    <a:pt x="5353" y="2113"/>
                    <a:pt x="5341" y="2183"/>
                    <a:pt x="5306" y="2230"/>
                  </a:cubicBezTo>
                  <a:cubicBezTo>
                    <a:pt x="5155" y="2369"/>
                    <a:pt x="5016" y="2555"/>
                    <a:pt x="4772" y="2566"/>
                  </a:cubicBezTo>
                  <a:cubicBezTo>
                    <a:pt x="4749" y="2566"/>
                    <a:pt x="4703" y="2589"/>
                    <a:pt x="4656" y="2601"/>
                  </a:cubicBezTo>
                  <a:lnTo>
                    <a:pt x="4714" y="2659"/>
                  </a:lnTo>
                  <a:cubicBezTo>
                    <a:pt x="4970" y="2682"/>
                    <a:pt x="5225" y="2717"/>
                    <a:pt x="5469" y="2601"/>
                  </a:cubicBezTo>
                  <a:cubicBezTo>
                    <a:pt x="5515" y="2589"/>
                    <a:pt x="5573" y="2578"/>
                    <a:pt x="5620" y="2578"/>
                  </a:cubicBezTo>
                  <a:cubicBezTo>
                    <a:pt x="5933" y="2566"/>
                    <a:pt x="6270" y="2601"/>
                    <a:pt x="6595" y="2508"/>
                  </a:cubicBezTo>
                  <a:cubicBezTo>
                    <a:pt x="6839" y="2543"/>
                    <a:pt x="7036" y="2392"/>
                    <a:pt x="7245" y="2299"/>
                  </a:cubicBezTo>
                  <a:cubicBezTo>
                    <a:pt x="7442" y="2218"/>
                    <a:pt x="7558" y="2055"/>
                    <a:pt x="7616" y="1846"/>
                  </a:cubicBezTo>
                  <a:cubicBezTo>
                    <a:pt x="7663" y="1695"/>
                    <a:pt x="7767" y="1533"/>
                    <a:pt x="7733" y="1347"/>
                  </a:cubicBezTo>
                  <a:cubicBezTo>
                    <a:pt x="7709" y="1150"/>
                    <a:pt x="7663" y="953"/>
                    <a:pt x="7500" y="825"/>
                  </a:cubicBezTo>
                  <a:cubicBezTo>
                    <a:pt x="7315" y="674"/>
                    <a:pt x="7129" y="511"/>
                    <a:pt x="6885" y="442"/>
                  </a:cubicBezTo>
                  <a:cubicBezTo>
                    <a:pt x="6595" y="360"/>
                    <a:pt x="6305" y="268"/>
                    <a:pt x="5980" y="268"/>
                  </a:cubicBezTo>
                  <a:cubicBezTo>
                    <a:pt x="4586" y="268"/>
                    <a:pt x="3193" y="256"/>
                    <a:pt x="1800" y="256"/>
                  </a:cubicBezTo>
                  <a:cubicBezTo>
                    <a:pt x="1614" y="256"/>
                    <a:pt x="1440" y="244"/>
                    <a:pt x="1278" y="384"/>
                  </a:cubicBezTo>
                  <a:cubicBezTo>
                    <a:pt x="1255" y="418"/>
                    <a:pt x="1197" y="430"/>
                    <a:pt x="1138" y="442"/>
                  </a:cubicBezTo>
                  <a:cubicBezTo>
                    <a:pt x="848" y="558"/>
                    <a:pt x="581" y="709"/>
                    <a:pt x="465" y="1022"/>
                  </a:cubicBezTo>
                  <a:cubicBezTo>
                    <a:pt x="454" y="1069"/>
                    <a:pt x="419" y="1092"/>
                    <a:pt x="395" y="1127"/>
                  </a:cubicBezTo>
                  <a:cubicBezTo>
                    <a:pt x="337" y="1196"/>
                    <a:pt x="326" y="1266"/>
                    <a:pt x="326" y="1359"/>
                  </a:cubicBezTo>
                  <a:lnTo>
                    <a:pt x="326" y="1579"/>
                  </a:lnTo>
                  <a:cubicBezTo>
                    <a:pt x="326" y="1893"/>
                    <a:pt x="454" y="2055"/>
                    <a:pt x="755" y="2171"/>
                  </a:cubicBezTo>
                  <a:cubicBezTo>
                    <a:pt x="860" y="2195"/>
                    <a:pt x="941" y="2241"/>
                    <a:pt x="1046" y="2288"/>
                  </a:cubicBezTo>
                  <a:cubicBezTo>
                    <a:pt x="1173" y="2334"/>
                    <a:pt x="1313" y="2404"/>
                    <a:pt x="1452" y="2415"/>
                  </a:cubicBezTo>
                  <a:cubicBezTo>
                    <a:pt x="1893" y="2473"/>
                    <a:pt x="2276" y="2694"/>
                    <a:pt x="2729" y="2705"/>
                  </a:cubicBezTo>
                  <a:cubicBezTo>
                    <a:pt x="2891" y="2798"/>
                    <a:pt x="3066" y="2775"/>
                    <a:pt x="3240" y="2775"/>
                  </a:cubicBezTo>
                  <a:lnTo>
                    <a:pt x="4006" y="2775"/>
                  </a:lnTo>
                  <a:cubicBezTo>
                    <a:pt x="4099" y="2775"/>
                    <a:pt x="4169" y="2775"/>
                    <a:pt x="4250" y="2764"/>
                  </a:cubicBezTo>
                  <a:cubicBezTo>
                    <a:pt x="4319" y="2740"/>
                    <a:pt x="4343" y="2705"/>
                    <a:pt x="4412" y="2647"/>
                  </a:cubicBezTo>
                  <a:close/>
                  <a:moveTo>
                    <a:pt x="2810" y="2241"/>
                  </a:moveTo>
                  <a:cubicBezTo>
                    <a:pt x="2950" y="2276"/>
                    <a:pt x="3077" y="2334"/>
                    <a:pt x="3217" y="2334"/>
                  </a:cubicBezTo>
                  <a:cubicBezTo>
                    <a:pt x="3576" y="2346"/>
                    <a:pt x="3925" y="2346"/>
                    <a:pt x="4285" y="2346"/>
                  </a:cubicBezTo>
                  <a:cubicBezTo>
                    <a:pt x="4436" y="2346"/>
                    <a:pt x="4586" y="2299"/>
                    <a:pt x="4737" y="2264"/>
                  </a:cubicBezTo>
                  <a:cubicBezTo>
                    <a:pt x="4935" y="2206"/>
                    <a:pt x="5051" y="2044"/>
                    <a:pt x="5051" y="1823"/>
                  </a:cubicBezTo>
                  <a:lnTo>
                    <a:pt x="5051" y="1185"/>
                  </a:lnTo>
                  <a:cubicBezTo>
                    <a:pt x="5051" y="941"/>
                    <a:pt x="4970" y="871"/>
                    <a:pt x="4726" y="871"/>
                  </a:cubicBezTo>
                  <a:lnTo>
                    <a:pt x="2984" y="871"/>
                  </a:lnTo>
                  <a:cubicBezTo>
                    <a:pt x="2938" y="871"/>
                    <a:pt x="2903" y="883"/>
                    <a:pt x="2868" y="883"/>
                  </a:cubicBezTo>
                  <a:cubicBezTo>
                    <a:pt x="2694" y="1243"/>
                    <a:pt x="2729" y="1626"/>
                    <a:pt x="2741" y="1997"/>
                  </a:cubicBezTo>
                  <a:cubicBezTo>
                    <a:pt x="2717" y="2067"/>
                    <a:pt x="2775" y="2160"/>
                    <a:pt x="2810" y="2241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260300" y="3765475"/>
              <a:ext cx="8450" cy="6400"/>
            </a:xfrm>
            <a:custGeom>
              <a:avLst/>
              <a:gdLst/>
              <a:ahLst/>
              <a:cxnLst/>
              <a:rect l="l" t="t" r="r" b="b"/>
              <a:pathLst>
                <a:path w="338" h="256" extrusionOk="0">
                  <a:moveTo>
                    <a:pt x="210" y="24"/>
                  </a:moveTo>
                  <a:cubicBezTo>
                    <a:pt x="221" y="24"/>
                    <a:pt x="268" y="24"/>
                    <a:pt x="279" y="35"/>
                  </a:cubicBezTo>
                  <a:cubicBezTo>
                    <a:pt x="314" y="58"/>
                    <a:pt x="337" y="93"/>
                    <a:pt x="337" y="116"/>
                  </a:cubicBezTo>
                  <a:cubicBezTo>
                    <a:pt x="337" y="151"/>
                    <a:pt x="326" y="209"/>
                    <a:pt x="291" y="221"/>
                  </a:cubicBezTo>
                  <a:cubicBezTo>
                    <a:pt x="256" y="256"/>
                    <a:pt x="210" y="256"/>
                    <a:pt x="152" y="256"/>
                  </a:cubicBezTo>
                  <a:cubicBezTo>
                    <a:pt x="59" y="256"/>
                    <a:pt x="1" y="174"/>
                    <a:pt x="1" y="116"/>
                  </a:cubicBezTo>
                  <a:cubicBezTo>
                    <a:pt x="1" y="58"/>
                    <a:pt x="82" y="24"/>
                    <a:pt x="163" y="0"/>
                  </a:cubicBezTo>
                  <a:cubicBezTo>
                    <a:pt x="187" y="24"/>
                    <a:pt x="198" y="24"/>
                    <a:pt x="210" y="24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248125" y="3760250"/>
              <a:ext cx="9025" cy="6400"/>
            </a:xfrm>
            <a:custGeom>
              <a:avLst/>
              <a:gdLst/>
              <a:ahLst/>
              <a:cxnLst/>
              <a:rect l="l" t="t" r="r" b="b"/>
              <a:pathLst>
                <a:path w="361" h="256" extrusionOk="0">
                  <a:moveTo>
                    <a:pt x="221" y="0"/>
                  </a:moveTo>
                  <a:cubicBezTo>
                    <a:pt x="244" y="0"/>
                    <a:pt x="279" y="12"/>
                    <a:pt x="290" y="24"/>
                  </a:cubicBezTo>
                  <a:cubicBezTo>
                    <a:pt x="337" y="58"/>
                    <a:pt x="360" y="140"/>
                    <a:pt x="337" y="186"/>
                  </a:cubicBezTo>
                  <a:cubicBezTo>
                    <a:pt x="302" y="233"/>
                    <a:pt x="267" y="256"/>
                    <a:pt x="209" y="244"/>
                  </a:cubicBezTo>
                  <a:cubicBezTo>
                    <a:pt x="186" y="244"/>
                    <a:pt x="163" y="233"/>
                    <a:pt x="151" y="209"/>
                  </a:cubicBezTo>
                  <a:cubicBezTo>
                    <a:pt x="35" y="175"/>
                    <a:pt x="0" y="105"/>
                    <a:pt x="12" y="70"/>
                  </a:cubicBezTo>
                  <a:cubicBezTo>
                    <a:pt x="58" y="0"/>
                    <a:pt x="128" y="12"/>
                    <a:pt x="221" y="0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237675" y="3776500"/>
              <a:ext cx="7275" cy="6125"/>
            </a:xfrm>
            <a:custGeom>
              <a:avLst/>
              <a:gdLst/>
              <a:ahLst/>
              <a:cxnLst/>
              <a:rect l="l" t="t" r="r" b="b"/>
              <a:pathLst>
                <a:path w="291" h="245" extrusionOk="0">
                  <a:moveTo>
                    <a:pt x="128" y="0"/>
                  </a:moveTo>
                  <a:cubicBezTo>
                    <a:pt x="174" y="12"/>
                    <a:pt x="232" y="24"/>
                    <a:pt x="256" y="59"/>
                  </a:cubicBezTo>
                  <a:cubicBezTo>
                    <a:pt x="267" y="70"/>
                    <a:pt x="290" y="140"/>
                    <a:pt x="256" y="163"/>
                  </a:cubicBezTo>
                  <a:cubicBezTo>
                    <a:pt x="198" y="244"/>
                    <a:pt x="70" y="244"/>
                    <a:pt x="12" y="163"/>
                  </a:cubicBezTo>
                  <a:cubicBezTo>
                    <a:pt x="0" y="128"/>
                    <a:pt x="0" y="70"/>
                    <a:pt x="23" y="59"/>
                  </a:cubicBezTo>
                  <a:cubicBezTo>
                    <a:pt x="47" y="47"/>
                    <a:pt x="82" y="24"/>
                    <a:pt x="128" y="0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231000" y="3764600"/>
              <a:ext cx="7275" cy="5250"/>
            </a:xfrm>
            <a:custGeom>
              <a:avLst/>
              <a:gdLst/>
              <a:ahLst/>
              <a:cxnLst/>
              <a:rect l="l" t="t" r="r" b="b"/>
              <a:pathLst>
                <a:path w="291" h="210" extrusionOk="0">
                  <a:moveTo>
                    <a:pt x="105" y="209"/>
                  </a:moveTo>
                  <a:cubicBezTo>
                    <a:pt x="81" y="186"/>
                    <a:pt x="35" y="151"/>
                    <a:pt x="12" y="128"/>
                  </a:cubicBezTo>
                  <a:cubicBezTo>
                    <a:pt x="0" y="70"/>
                    <a:pt x="35" y="24"/>
                    <a:pt x="93" y="12"/>
                  </a:cubicBezTo>
                  <a:cubicBezTo>
                    <a:pt x="128" y="1"/>
                    <a:pt x="186" y="1"/>
                    <a:pt x="232" y="12"/>
                  </a:cubicBezTo>
                  <a:cubicBezTo>
                    <a:pt x="267" y="12"/>
                    <a:pt x="290" y="59"/>
                    <a:pt x="290" y="70"/>
                  </a:cubicBezTo>
                  <a:cubicBezTo>
                    <a:pt x="290" y="93"/>
                    <a:pt x="279" y="140"/>
                    <a:pt x="244" y="175"/>
                  </a:cubicBezTo>
                  <a:cubicBezTo>
                    <a:pt x="209" y="198"/>
                    <a:pt x="163" y="198"/>
                    <a:pt x="105" y="209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248400" y="3769825"/>
              <a:ext cx="7875" cy="6700"/>
            </a:xfrm>
            <a:custGeom>
              <a:avLst/>
              <a:gdLst/>
              <a:ahLst/>
              <a:cxnLst/>
              <a:rect l="l" t="t" r="r" b="b"/>
              <a:pathLst>
                <a:path w="315" h="268" extrusionOk="0">
                  <a:moveTo>
                    <a:pt x="1" y="140"/>
                  </a:moveTo>
                  <a:cubicBezTo>
                    <a:pt x="59" y="24"/>
                    <a:pt x="163" y="0"/>
                    <a:pt x="268" y="47"/>
                  </a:cubicBezTo>
                  <a:cubicBezTo>
                    <a:pt x="291" y="59"/>
                    <a:pt x="314" y="105"/>
                    <a:pt x="314" y="151"/>
                  </a:cubicBezTo>
                  <a:cubicBezTo>
                    <a:pt x="314" y="163"/>
                    <a:pt x="279" y="209"/>
                    <a:pt x="268" y="221"/>
                  </a:cubicBezTo>
                  <a:cubicBezTo>
                    <a:pt x="163" y="267"/>
                    <a:pt x="59" y="244"/>
                    <a:pt x="1" y="140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256250" y="3784325"/>
              <a:ext cx="4375" cy="5850"/>
            </a:xfrm>
            <a:custGeom>
              <a:avLst/>
              <a:gdLst/>
              <a:ahLst/>
              <a:cxnLst/>
              <a:rect l="l" t="t" r="r" b="b"/>
              <a:pathLst>
                <a:path w="175" h="234" extrusionOk="0">
                  <a:moveTo>
                    <a:pt x="70" y="233"/>
                  </a:moveTo>
                  <a:cubicBezTo>
                    <a:pt x="35" y="175"/>
                    <a:pt x="12" y="140"/>
                    <a:pt x="0" y="94"/>
                  </a:cubicBezTo>
                  <a:cubicBezTo>
                    <a:pt x="0" y="47"/>
                    <a:pt x="58" y="1"/>
                    <a:pt x="93" y="24"/>
                  </a:cubicBezTo>
                  <a:cubicBezTo>
                    <a:pt x="151" y="36"/>
                    <a:pt x="174" y="94"/>
                    <a:pt x="151" y="140"/>
                  </a:cubicBezTo>
                  <a:cubicBezTo>
                    <a:pt x="140" y="163"/>
                    <a:pt x="105" y="198"/>
                    <a:pt x="70" y="233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" name="Google Shape;92;p2"/>
          <p:cNvGrpSpPr/>
          <p:nvPr/>
        </p:nvGrpSpPr>
        <p:grpSpPr>
          <a:xfrm rot="1415750">
            <a:off x="8122903" y="501184"/>
            <a:ext cx="602211" cy="1005088"/>
            <a:chOff x="1980950" y="3649100"/>
            <a:chExt cx="146600" cy="244675"/>
          </a:xfrm>
        </p:grpSpPr>
        <p:sp>
          <p:nvSpPr>
            <p:cNvPr id="93" name="Google Shape;93;p2"/>
            <p:cNvSpPr/>
            <p:nvPr/>
          </p:nvSpPr>
          <p:spPr>
            <a:xfrm>
              <a:off x="1983850" y="3650250"/>
              <a:ext cx="66500" cy="233650"/>
            </a:xfrm>
            <a:custGeom>
              <a:avLst/>
              <a:gdLst/>
              <a:ahLst/>
              <a:cxnLst/>
              <a:rect l="l" t="t" r="r" b="b"/>
              <a:pathLst>
                <a:path w="2660" h="9346" extrusionOk="0">
                  <a:moveTo>
                    <a:pt x="500" y="9346"/>
                  </a:moveTo>
                  <a:lnTo>
                    <a:pt x="2659" y="4493"/>
                  </a:lnTo>
                  <a:lnTo>
                    <a:pt x="2473" y="1208"/>
                  </a:lnTo>
                  <a:cubicBezTo>
                    <a:pt x="2473" y="1208"/>
                    <a:pt x="1928" y="987"/>
                    <a:pt x="2021" y="0"/>
                  </a:cubicBezTo>
                  <a:lnTo>
                    <a:pt x="1777" y="128"/>
                  </a:lnTo>
                  <a:cubicBezTo>
                    <a:pt x="1754" y="465"/>
                    <a:pt x="1742" y="778"/>
                    <a:pt x="1730" y="1127"/>
                  </a:cubicBezTo>
                  <a:cubicBezTo>
                    <a:pt x="1846" y="1161"/>
                    <a:pt x="1986" y="1185"/>
                    <a:pt x="2102" y="1219"/>
                  </a:cubicBezTo>
                  <a:cubicBezTo>
                    <a:pt x="2090" y="1452"/>
                    <a:pt x="2032" y="1707"/>
                    <a:pt x="2079" y="1939"/>
                  </a:cubicBezTo>
                  <a:cubicBezTo>
                    <a:pt x="2160" y="2462"/>
                    <a:pt x="2021" y="3019"/>
                    <a:pt x="2044" y="3541"/>
                  </a:cubicBezTo>
                  <a:cubicBezTo>
                    <a:pt x="2079" y="3855"/>
                    <a:pt x="2125" y="4203"/>
                    <a:pt x="2148" y="4540"/>
                  </a:cubicBezTo>
                  <a:cubicBezTo>
                    <a:pt x="2044" y="4725"/>
                    <a:pt x="1893" y="4934"/>
                    <a:pt x="1777" y="5120"/>
                  </a:cubicBezTo>
                  <a:cubicBezTo>
                    <a:pt x="1510" y="5561"/>
                    <a:pt x="1150" y="5968"/>
                    <a:pt x="941" y="6432"/>
                  </a:cubicBezTo>
                  <a:cubicBezTo>
                    <a:pt x="744" y="6873"/>
                    <a:pt x="105" y="8661"/>
                    <a:pt x="1" y="9044"/>
                  </a:cubicBezTo>
                  <a:cubicBezTo>
                    <a:pt x="221" y="9160"/>
                    <a:pt x="500" y="9346"/>
                    <a:pt x="500" y="93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2005050" y="3840050"/>
              <a:ext cx="97525" cy="27900"/>
            </a:xfrm>
            <a:custGeom>
              <a:avLst/>
              <a:gdLst/>
              <a:ahLst/>
              <a:cxnLst/>
              <a:rect l="l" t="t" r="r" b="b"/>
              <a:pathLst>
                <a:path w="3901" h="1116" extrusionOk="0">
                  <a:moveTo>
                    <a:pt x="3402" y="1"/>
                  </a:moveTo>
                  <a:cubicBezTo>
                    <a:pt x="3669" y="291"/>
                    <a:pt x="3715" y="651"/>
                    <a:pt x="3901" y="930"/>
                  </a:cubicBezTo>
                  <a:cubicBezTo>
                    <a:pt x="3785" y="1081"/>
                    <a:pt x="3645" y="1104"/>
                    <a:pt x="3518" y="1104"/>
                  </a:cubicBezTo>
                  <a:lnTo>
                    <a:pt x="2334" y="1104"/>
                  </a:lnTo>
                  <a:cubicBezTo>
                    <a:pt x="2090" y="1104"/>
                    <a:pt x="1823" y="1115"/>
                    <a:pt x="1579" y="1023"/>
                  </a:cubicBezTo>
                  <a:cubicBezTo>
                    <a:pt x="1428" y="988"/>
                    <a:pt x="1266" y="1011"/>
                    <a:pt x="1115" y="1011"/>
                  </a:cubicBezTo>
                  <a:cubicBezTo>
                    <a:pt x="987" y="1011"/>
                    <a:pt x="848" y="1011"/>
                    <a:pt x="720" y="953"/>
                  </a:cubicBezTo>
                  <a:cubicBezTo>
                    <a:pt x="639" y="930"/>
                    <a:pt x="546" y="930"/>
                    <a:pt x="441" y="906"/>
                  </a:cubicBezTo>
                  <a:lnTo>
                    <a:pt x="12" y="906"/>
                  </a:lnTo>
                  <a:cubicBezTo>
                    <a:pt x="12" y="872"/>
                    <a:pt x="0" y="825"/>
                    <a:pt x="12" y="814"/>
                  </a:cubicBezTo>
                  <a:cubicBezTo>
                    <a:pt x="151" y="593"/>
                    <a:pt x="290" y="361"/>
                    <a:pt x="441" y="152"/>
                  </a:cubicBezTo>
                  <a:cubicBezTo>
                    <a:pt x="523" y="59"/>
                    <a:pt x="615" y="1"/>
                    <a:pt x="755" y="1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1980950" y="3649100"/>
              <a:ext cx="146600" cy="244675"/>
            </a:xfrm>
            <a:custGeom>
              <a:avLst/>
              <a:gdLst/>
              <a:ahLst/>
              <a:cxnLst/>
              <a:rect l="l" t="t" r="r" b="b"/>
              <a:pathLst>
                <a:path w="5864" h="9787" extrusionOk="0">
                  <a:moveTo>
                    <a:pt x="3936" y="1405"/>
                  </a:moveTo>
                  <a:cubicBezTo>
                    <a:pt x="3936" y="1451"/>
                    <a:pt x="3924" y="1486"/>
                    <a:pt x="3924" y="1509"/>
                  </a:cubicBezTo>
                  <a:cubicBezTo>
                    <a:pt x="3890" y="2252"/>
                    <a:pt x="3866" y="2972"/>
                    <a:pt x="3936" y="3715"/>
                  </a:cubicBezTo>
                  <a:cubicBezTo>
                    <a:pt x="3936" y="3808"/>
                    <a:pt x="3948" y="3878"/>
                    <a:pt x="3936" y="3959"/>
                  </a:cubicBezTo>
                  <a:cubicBezTo>
                    <a:pt x="3901" y="4330"/>
                    <a:pt x="4041" y="4655"/>
                    <a:pt x="4133" y="5004"/>
                  </a:cubicBezTo>
                  <a:cubicBezTo>
                    <a:pt x="4157" y="5062"/>
                    <a:pt x="4180" y="5120"/>
                    <a:pt x="4226" y="5166"/>
                  </a:cubicBezTo>
                  <a:cubicBezTo>
                    <a:pt x="4308" y="5271"/>
                    <a:pt x="4389" y="5387"/>
                    <a:pt x="4389" y="5526"/>
                  </a:cubicBezTo>
                  <a:cubicBezTo>
                    <a:pt x="4389" y="5572"/>
                    <a:pt x="4424" y="5619"/>
                    <a:pt x="4458" y="5665"/>
                  </a:cubicBezTo>
                  <a:cubicBezTo>
                    <a:pt x="4679" y="6014"/>
                    <a:pt x="4865" y="6362"/>
                    <a:pt x="5004" y="6745"/>
                  </a:cubicBezTo>
                  <a:cubicBezTo>
                    <a:pt x="5027" y="6803"/>
                    <a:pt x="5062" y="6861"/>
                    <a:pt x="5085" y="6908"/>
                  </a:cubicBezTo>
                  <a:cubicBezTo>
                    <a:pt x="5178" y="7093"/>
                    <a:pt x="5271" y="7291"/>
                    <a:pt x="5329" y="7500"/>
                  </a:cubicBezTo>
                  <a:cubicBezTo>
                    <a:pt x="5352" y="7604"/>
                    <a:pt x="5434" y="7674"/>
                    <a:pt x="5468" y="7767"/>
                  </a:cubicBezTo>
                  <a:cubicBezTo>
                    <a:pt x="5503" y="7813"/>
                    <a:pt x="5527" y="7848"/>
                    <a:pt x="5550" y="7894"/>
                  </a:cubicBezTo>
                  <a:cubicBezTo>
                    <a:pt x="5619" y="8068"/>
                    <a:pt x="5689" y="8231"/>
                    <a:pt x="5759" y="8405"/>
                  </a:cubicBezTo>
                  <a:cubicBezTo>
                    <a:pt x="5840" y="8533"/>
                    <a:pt x="5863" y="8661"/>
                    <a:pt x="5817" y="8811"/>
                  </a:cubicBezTo>
                  <a:cubicBezTo>
                    <a:pt x="5794" y="8916"/>
                    <a:pt x="5794" y="9032"/>
                    <a:pt x="5794" y="9148"/>
                  </a:cubicBezTo>
                  <a:cubicBezTo>
                    <a:pt x="5805" y="9299"/>
                    <a:pt x="5735" y="9415"/>
                    <a:pt x="5608" y="9508"/>
                  </a:cubicBezTo>
                  <a:cubicBezTo>
                    <a:pt x="5445" y="9612"/>
                    <a:pt x="5294" y="9694"/>
                    <a:pt x="5109" y="9729"/>
                  </a:cubicBezTo>
                  <a:cubicBezTo>
                    <a:pt x="4888" y="9752"/>
                    <a:pt x="4691" y="9787"/>
                    <a:pt x="4470" y="9787"/>
                  </a:cubicBezTo>
                  <a:cubicBezTo>
                    <a:pt x="4075" y="9787"/>
                    <a:pt x="3669" y="9787"/>
                    <a:pt x="3286" y="9763"/>
                  </a:cubicBezTo>
                  <a:cubicBezTo>
                    <a:pt x="3089" y="9763"/>
                    <a:pt x="2891" y="9740"/>
                    <a:pt x="2705" y="9729"/>
                  </a:cubicBezTo>
                  <a:cubicBezTo>
                    <a:pt x="2613" y="9705"/>
                    <a:pt x="2508" y="9705"/>
                    <a:pt x="2427" y="9705"/>
                  </a:cubicBezTo>
                  <a:cubicBezTo>
                    <a:pt x="2160" y="9705"/>
                    <a:pt x="1916" y="9705"/>
                    <a:pt x="1661" y="9729"/>
                  </a:cubicBezTo>
                  <a:cubicBezTo>
                    <a:pt x="1498" y="9729"/>
                    <a:pt x="1324" y="9740"/>
                    <a:pt x="1173" y="9671"/>
                  </a:cubicBezTo>
                  <a:cubicBezTo>
                    <a:pt x="1150" y="9647"/>
                    <a:pt x="1115" y="9647"/>
                    <a:pt x="1092" y="9647"/>
                  </a:cubicBezTo>
                  <a:cubicBezTo>
                    <a:pt x="825" y="9671"/>
                    <a:pt x="593" y="9554"/>
                    <a:pt x="349" y="9473"/>
                  </a:cubicBezTo>
                  <a:cubicBezTo>
                    <a:pt x="128" y="9404"/>
                    <a:pt x="12" y="9229"/>
                    <a:pt x="1" y="8997"/>
                  </a:cubicBezTo>
                  <a:cubicBezTo>
                    <a:pt x="1" y="8835"/>
                    <a:pt x="12" y="8684"/>
                    <a:pt x="70" y="8521"/>
                  </a:cubicBezTo>
                  <a:cubicBezTo>
                    <a:pt x="175" y="8277"/>
                    <a:pt x="268" y="8022"/>
                    <a:pt x="384" y="7778"/>
                  </a:cubicBezTo>
                  <a:cubicBezTo>
                    <a:pt x="535" y="7430"/>
                    <a:pt x="685" y="7082"/>
                    <a:pt x="860" y="6768"/>
                  </a:cubicBezTo>
                  <a:cubicBezTo>
                    <a:pt x="941" y="6594"/>
                    <a:pt x="1034" y="6420"/>
                    <a:pt x="1115" y="6257"/>
                  </a:cubicBezTo>
                  <a:cubicBezTo>
                    <a:pt x="1138" y="6223"/>
                    <a:pt x="1161" y="6199"/>
                    <a:pt x="1196" y="6153"/>
                  </a:cubicBezTo>
                  <a:cubicBezTo>
                    <a:pt x="1254" y="6083"/>
                    <a:pt x="1336" y="6014"/>
                    <a:pt x="1382" y="5921"/>
                  </a:cubicBezTo>
                  <a:cubicBezTo>
                    <a:pt x="1579" y="5584"/>
                    <a:pt x="1788" y="5236"/>
                    <a:pt x="1986" y="4888"/>
                  </a:cubicBezTo>
                  <a:cubicBezTo>
                    <a:pt x="2044" y="4783"/>
                    <a:pt x="2102" y="4702"/>
                    <a:pt x="2067" y="4574"/>
                  </a:cubicBezTo>
                  <a:cubicBezTo>
                    <a:pt x="2044" y="4539"/>
                    <a:pt x="2067" y="4481"/>
                    <a:pt x="2067" y="4458"/>
                  </a:cubicBezTo>
                  <a:cubicBezTo>
                    <a:pt x="2160" y="4063"/>
                    <a:pt x="2125" y="3669"/>
                    <a:pt x="2102" y="3262"/>
                  </a:cubicBezTo>
                  <a:cubicBezTo>
                    <a:pt x="2090" y="2844"/>
                    <a:pt x="2032" y="2426"/>
                    <a:pt x="2125" y="2020"/>
                  </a:cubicBezTo>
                  <a:cubicBezTo>
                    <a:pt x="2137" y="1974"/>
                    <a:pt x="2125" y="1927"/>
                    <a:pt x="2125" y="1904"/>
                  </a:cubicBezTo>
                  <a:cubicBezTo>
                    <a:pt x="2102" y="1753"/>
                    <a:pt x="2079" y="1625"/>
                    <a:pt x="2044" y="1451"/>
                  </a:cubicBezTo>
                  <a:cubicBezTo>
                    <a:pt x="1962" y="1393"/>
                    <a:pt x="1858" y="1324"/>
                    <a:pt x="1742" y="1254"/>
                  </a:cubicBezTo>
                  <a:cubicBezTo>
                    <a:pt x="1730" y="940"/>
                    <a:pt x="1730" y="639"/>
                    <a:pt x="1742" y="337"/>
                  </a:cubicBezTo>
                  <a:cubicBezTo>
                    <a:pt x="1754" y="174"/>
                    <a:pt x="1951" y="12"/>
                    <a:pt x="2090" y="12"/>
                  </a:cubicBezTo>
                  <a:cubicBezTo>
                    <a:pt x="2276" y="12"/>
                    <a:pt x="2473" y="0"/>
                    <a:pt x="2671" y="0"/>
                  </a:cubicBezTo>
                  <a:lnTo>
                    <a:pt x="3228" y="0"/>
                  </a:lnTo>
                  <a:lnTo>
                    <a:pt x="3808" y="0"/>
                  </a:lnTo>
                  <a:lnTo>
                    <a:pt x="4017" y="0"/>
                  </a:lnTo>
                  <a:cubicBezTo>
                    <a:pt x="4122" y="12"/>
                    <a:pt x="4180" y="58"/>
                    <a:pt x="4180" y="163"/>
                  </a:cubicBezTo>
                  <a:lnTo>
                    <a:pt x="4180" y="1173"/>
                  </a:lnTo>
                  <a:cubicBezTo>
                    <a:pt x="4180" y="1219"/>
                    <a:pt x="4157" y="1277"/>
                    <a:pt x="4122" y="1300"/>
                  </a:cubicBezTo>
                  <a:cubicBezTo>
                    <a:pt x="4064" y="1300"/>
                    <a:pt x="3994" y="1347"/>
                    <a:pt x="3936" y="1405"/>
                  </a:cubicBezTo>
                  <a:close/>
                  <a:moveTo>
                    <a:pt x="2473" y="4470"/>
                  </a:moveTo>
                  <a:cubicBezTo>
                    <a:pt x="2322" y="4690"/>
                    <a:pt x="2195" y="4911"/>
                    <a:pt x="2125" y="5166"/>
                  </a:cubicBezTo>
                  <a:cubicBezTo>
                    <a:pt x="2125" y="5201"/>
                    <a:pt x="2090" y="5224"/>
                    <a:pt x="2079" y="5259"/>
                  </a:cubicBezTo>
                  <a:cubicBezTo>
                    <a:pt x="1951" y="5503"/>
                    <a:pt x="1812" y="5735"/>
                    <a:pt x="1672" y="5979"/>
                  </a:cubicBezTo>
                  <a:cubicBezTo>
                    <a:pt x="1603" y="6095"/>
                    <a:pt x="1545" y="6211"/>
                    <a:pt x="1463" y="6315"/>
                  </a:cubicBezTo>
                  <a:cubicBezTo>
                    <a:pt x="1394" y="6432"/>
                    <a:pt x="1289" y="6548"/>
                    <a:pt x="1231" y="6675"/>
                  </a:cubicBezTo>
                  <a:cubicBezTo>
                    <a:pt x="1150" y="6908"/>
                    <a:pt x="999" y="7116"/>
                    <a:pt x="918" y="7325"/>
                  </a:cubicBezTo>
                  <a:cubicBezTo>
                    <a:pt x="790" y="7639"/>
                    <a:pt x="651" y="7952"/>
                    <a:pt x="535" y="8254"/>
                  </a:cubicBezTo>
                  <a:cubicBezTo>
                    <a:pt x="477" y="8405"/>
                    <a:pt x="418" y="8568"/>
                    <a:pt x="360" y="8707"/>
                  </a:cubicBezTo>
                  <a:cubicBezTo>
                    <a:pt x="291" y="8869"/>
                    <a:pt x="326" y="9055"/>
                    <a:pt x="535" y="9125"/>
                  </a:cubicBezTo>
                  <a:cubicBezTo>
                    <a:pt x="616" y="9160"/>
                    <a:pt x="697" y="9171"/>
                    <a:pt x="755" y="9229"/>
                  </a:cubicBezTo>
                  <a:cubicBezTo>
                    <a:pt x="906" y="9345"/>
                    <a:pt x="1069" y="9345"/>
                    <a:pt x="1243" y="9345"/>
                  </a:cubicBezTo>
                  <a:lnTo>
                    <a:pt x="1777" y="9345"/>
                  </a:lnTo>
                  <a:cubicBezTo>
                    <a:pt x="2079" y="9345"/>
                    <a:pt x="2380" y="9357"/>
                    <a:pt x="2682" y="9462"/>
                  </a:cubicBezTo>
                  <a:cubicBezTo>
                    <a:pt x="2775" y="9496"/>
                    <a:pt x="2856" y="9496"/>
                    <a:pt x="2961" y="9496"/>
                  </a:cubicBezTo>
                  <a:cubicBezTo>
                    <a:pt x="3495" y="9473"/>
                    <a:pt x="4052" y="9462"/>
                    <a:pt x="4586" y="9462"/>
                  </a:cubicBezTo>
                  <a:cubicBezTo>
                    <a:pt x="4830" y="9462"/>
                    <a:pt x="5027" y="9299"/>
                    <a:pt x="5271" y="9311"/>
                  </a:cubicBezTo>
                  <a:cubicBezTo>
                    <a:pt x="5306" y="9311"/>
                    <a:pt x="5376" y="9287"/>
                    <a:pt x="5410" y="9253"/>
                  </a:cubicBezTo>
                  <a:cubicBezTo>
                    <a:pt x="5457" y="9229"/>
                    <a:pt x="5503" y="9206"/>
                    <a:pt x="5527" y="9183"/>
                  </a:cubicBezTo>
                  <a:cubicBezTo>
                    <a:pt x="5585" y="8881"/>
                    <a:pt x="5538" y="8626"/>
                    <a:pt x="5399" y="8370"/>
                  </a:cubicBezTo>
                  <a:cubicBezTo>
                    <a:pt x="5283" y="8173"/>
                    <a:pt x="5225" y="7941"/>
                    <a:pt x="5097" y="7755"/>
                  </a:cubicBezTo>
                  <a:cubicBezTo>
                    <a:pt x="5062" y="7709"/>
                    <a:pt x="5039" y="7639"/>
                    <a:pt x="5016" y="7569"/>
                  </a:cubicBezTo>
                  <a:cubicBezTo>
                    <a:pt x="4900" y="7175"/>
                    <a:pt x="4714" y="6791"/>
                    <a:pt x="4540" y="6408"/>
                  </a:cubicBezTo>
                  <a:cubicBezTo>
                    <a:pt x="4377" y="6060"/>
                    <a:pt x="4191" y="5747"/>
                    <a:pt x="4017" y="5410"/>
                  </a:cubicBezTo>
                  <a:cubicBezTo>
                    <a:pt x="3913" y="5224"/>
                    <a:pt x="3832" y="5038"/>
                    <a:pt x="3646" y="4922"/>
                  </a:cubicBezTo>
                  <a:cubicBezTo>
                    <a:pt x="3623" y="4354"/>
                    <a:pt x="3657" y="3796"/>
                    <a:pt x="3611" y="3251"/>
                  </a:cubicBezTo>
                  <a:cubicBezTo>
                    <a:pt x="3588" y="2891"/>
                    <a:pt x="3611" y="2508"/>
                    <a:pt x="3623" y="2148"/>
                  </a:cubicBezTo>
                  <a:lnTo>
                    <a:pt x="3623" y="1788"/>
                  </a:lnTo>
                  <a:cubicBezTo>
                    <a:pt x="3623" y="1649"/>
                    <a:pt x="3646" y="1521"/>
                    <a:pt x="3657" y="1393"/>
                  </a:cubicBezTo>
                  <a:cubicBezTo>
                    <a:pt x="3425" y="1463"/>
                    <a:pt x="3205" y="1451"/>
                    <a:pt x="2972" y="1393"/>
                  </a:cubicBezTo>
                  <a:cubicBezTo>
                    <a:pt x="2787" y="1347"/>
                    <a:pt x="2601" y="1358"/>
                    <a:pt x="2392" y="1393"/>
                  </a:cubicBezTo>
                  <a:cubicBezTo>
                    <a:pt x="2404" y="1532"/>
                    <a:pt x="2427" y="1672"/>
                    <a:pt x="2427" y="1788"/>
                  </a:cubicBezTo>
                  <a:cubicBezTo>
                    <a:pt x="2438" y="2519"/>
                    <a:pt x="2438" y="3251"/>
                    <a:pt x="2450" y="3994"/>
                  </a:cubicBezTo>
                  <a:cubicBezTo>
                    <a:pt x="2427" y="4156"/>
                    <a:pt x="2450" y="4295"/>
                    <a:pt x="2473" y="4470"/>
                  </a:cubicBezTo>
                  <a:close/>
                  <a:moveTo>
                    <a:pt x="3843" y="987"/>
                  </a:moveTo>
                  <a:cubicBezTo>
                    <a:pt x="3843" y="743"/>
                    <a:pt x="3878" y="499"/>
                    <a:pt x="3832" y="267"/>
                  </a:cubicBezTo>
                  <a:cubicBezTo>
                    <a:pt x="3274" y="151"/>
                    <a:pt x="2740" y="209"/>
                    <a:pt x="2206" y="186"/>
                  </a:cubicBezTo>
                  <a:cubicBezTo>
                    <a:pt x="2079" y="186"/>
                    <a:pt x="1986" y="290"/>
                    <a:pt x="1974" y="441"/>
                  </a:cubicBezTo>
                  <a:cubicBezTo>
                    <a:pt x="1962" y="627"/>
                    <a:pt x="1986" y="801"/>
                    <a:pt x="2032" y="987"/>
                  </a:cubicBezTo>
                  <a:cubicBezTo>
                    <a:pt x="2044" y="1056"/>
                    <a:pt x="2102" y="1103"/>
                    <a:pt x="2171" y="1115"/>
                  </a:cubicBezTo>
                  <a:lnTo>
                    <a:pt x="2334" y="1115"/>
                  </a:lnTo>
                  <a:cubicBezTo>
                    <a:pt x="2543" y="1115"/>
                    <a:pt x="2740" y="1115"/>
                    <a:pt x="2949" y="1149"/>
                  </a:cubicBezTo>
                  <a:cubicBezTo>
                    <a:pt x="3123" y="1173"/>
                    <a:pt x="3298" y="1161"/>
                    <a:pt x="3472" y="1149"/>
                  </a:cubicBezTo>
                  <a:cubicBezTo>
                    <a:pt x="3599" y="1149"/>
                    <a:pt x="3727" y="1115"/>
                    <a:pt x="3843" y="987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1996325" y="3833375"/>
              <a:ext cx="112650" cy="40675"/>
            </a:xfrm>
            <a:custGeom>
              <a:avLst/>
              <a:gdLst/>
              <a:ahLst/>
              <a:cxnLst/>
              <a:rect l="l" t="t" r="r" b="b"/>
              <a:pathLst>
                <a:path w="4506" h="1627" extrusionOk="0">
                  <a:moveTo>
                    <a:pt x="2450" y="1"/>
                  </a:moveTo>
                  <a:lnTo>
                    <a:pt x="3797" y="1"/>
                  </a:lnTo>
                  <a:cubicBezTo>
                    <a:pt x="3948" y="1"/>
                    <a:pt x="4041" y="47"/>
                    <a:pt x="4099" y="187"/>
                  </a:cubicBezTo>
                  <a:cubicBezTo>
                    <a:pt x="4215" y="465"/>
                    <a:pt x="4354" y="732"/>
                    <a:pt x="4470" y="999"/>
                  </a:cubicBezTo>
                  <a:cubicBezTo>
                    <a:pt x="4505" y="1104"/>
                    <a:pt x="4494" y="1220"/>
                    <a:pt x="4482" y="1336"/>
                  </a:cubicBezTo>
                  <a:cubicBezTo>
                    <a:pt x="4470" y="1394"/>
                    <a:pt x="4412" y="1464"/>
                    <a:pt x="4366" y="1498"/>
                  </a:cubicBezTo>
                  <a:cubicBezTo>
                    <a:pt x="4250" y="1568"/>
                    <a:pt x="4134" y="1626"/>
                    <a:pt x="4006" y="1626"/>
                  </a:cubicBezTo>
                  <a:lnTo>
                    <a:pt x="2183" y="1626"/>
                  </a:lnTo>
                  <a:cubicBezTo>
                    <a:pt x="2149" y="1626"/>
                    <a:pt x="2102" y="1626"/>
                    <a:pt x="2067" y="1615"/>
                  </a:cubicBezTo>
                  <a:cubicBezTo>
                    <a:pt x="1882" y="1522"/>
                    <a:pt x="1661" y="1545"/>
                    <a:pt x="1464" y="1545"/>
                  </a:cubicBezTo>
                  <a:cubicBezTo>
                    <a:pt x="1301" y="1545"/>
                    <a:pt x="1139" y="1545"/>
                    <a:pt x="988" y="1487"/>
                  </a:cubicBezTo>
                  <a:cubicBezTo>
                    <a:pt x="895" y="1452"/>
                    <a:pt x="779" y="1464"/>
                    <a:pt x="674" y="1464"/>
                  </a:cubicBezTo>
                  <a:lnTo>
                    <a:pt x="187" y="1464"/>
                  </a:lnTo>
                  <a:cubicBezTo>
                    <a:pt x="70" y="1464"/>
                    <a:pt x="24" y="1394"/>
                    <a:pt x="12" y="1290"/>
                  </a:cubicBezTo>
                  <a:cubicBezTo>
                    <a:pt x="1" y="1162"/>
                    <a:pt x="12" y="1034"/>
                    <a:pt x="117" y="930"/>
                  </a:cubicBezTo>
                  <a:cubicBezTo>
                    <a:pt x="210" y="825"/>
                    <a:pt x="314" y="709"/>
                    <a:pt x="372" y="547"/>
                  </a:cubicBezTo>
                  <a:cubicBezTo>
                    <a:pt x="419" y="430"/>
                    <a:pt x="500" y="349"/>
                    <a:pt x="581" y="256"/>
                  </a:cubicBezTo>
                  <a:cubicBezTo>
                    <a:pt x="605" y="233"/>
                    <a:pt x="651" y="221"/>
                    <a:pt x="674" y="198"/>
                  </a:cubicBezTo>
                  <a:cubicBezTo>
                    <a:pt x="721" y="187"/>
                    <a:pt x="779" y="187"/>
                    <a:pt x="790" y="163"/>
                  </a:cubicBezTo>
                  <a:cubicBezTo>
                    <a:pt x="872" y="1"/>
                    <a:pt x="1011" y="13"/>
                    <a:pt x="1139" y="13"/>
                  </a:cubicBezTo>
                  <a:cubicBezTo>
                    <a:pt x="1568" y="13"/>
                    <a:pt x="1998" y="13"/>
                    <a:pt x="2450" y="1"/>
                  </a:cubicBezTo>
                  <a:cubicBezTo>
                    <a:pt x="2450" y="13"/>
                    <a:pt x="2450" y="1"/>
                    <a:pt x="2450" y="1"/>
                  </a:cubicBezTo>
                  <a:close/>
                  <a:moveTo>
                    <a:pt x="3751" y="268"/>
                  </a:moveTo>
                  <a:lnTo>
                    <a:pt x="1115" y="268"/>
                  </a:lnTo>
                  <a:cubicBezTo>
                    <a:pt x="988" y="268"/>
                    <a:pt x="872" y="338"/>
                    <a:pt x="813" y="419"/>
                  </a:cubicBezTo>
                  <a:cubicBezTo>
                    <a:pt x="651" y="628"/>
                    <a:pt x="523" y="860"/>
                    <a:pt x="372" y="1081"/>
                  </a:cubicBezTo>
                  <a:cubicBezTo>
                    <a:pt x="361" y="1092"/>
                    <a:pt x="372" y="1139"/>
                    <a:pt x="372" y="1173"/>
                  </a:cubicBezTo>
                  <a:lnTo>
                    <a:pt x="813" y="1173"/>
                  </a:lnTo>
                  <a:cubicBezTo>
                    <a:pt x="895" y="1173"/>
                    <a:pt x="999" y="1197"/>
                    <a:pt x="1080" y="1220"/>
                  </a:cubicBezTo>
                  <a:cubicBezTo>
                    <a:pt x="1208" y="1266"/>
                    <a:pt x="1347" y="1278"/>
                    <a:pt x="1475" y="1278"/>
                  </a:cubicBezTo>
                  <a:cubicBezTo>
                    <a:pt x="1638" y="1278"/>
                    <a:pt x="1789" y="1255"/>
                    <a:pt x="1940" y="1290"/>
                  </a:cubicBezTo>
                  <a:cubicBezTo>
                    <a:pt x="2183" y="1382"/>
                    <a:pt x="2450" y="1348"/>
                    <a:pt x="2694" y="1371"/>
                  </a:cubicBezTo>
                  <a:lnTo>
                    <a:pt x="3878" y="1371"/>
                  </a:lnTo>
                  <a:cubicBezTo>
                    <a:pt x="4029" y="1371"/>
                    <a:pt x="4145" y="1336"/>
                    <a:pt x="4261" y="1197"/>
                  </a:cubicBezTo>
                  <a:cubicBezTo>
                    <a:pt x="4064" y="918"/>
                    <a:pt x="4018" y="558"/>
                    <a:pt x="3751" y="268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2056125" y="3778250"/>
              <a:ext cx="11350" cy="9025"/>
            </a:xfrm>
            <a:custGeom>
              <a:avLst/>
              <a:gdLst/>
              <a:ahLst/>
              <a:cxnLst/>
              <a:rect l="l" t="t" r="r" b="b"/>
              <a:pathLst>
                <a:path w="454" h="361" extrusionOk="0">
                  <a:moveTo>
                    <a:pt x="453" y="360"/>
                  </a:moveTo>
                  <a:cubicBezTo>
                    <a:pt x="279" y="348"/>
                    <a:pt x="163" y="279"/>
                    <a:pt x="47" y="221"/>
                  </a:cubicBezTo>
                  <a:cubicBezTo>
                    <a:pt x="12" y="209"/>
                    <a:pt x="0" y="151"/>
                    <a:pt x="12" y="116"/>
                  </a:cubicBezTo>
                  <a:cubicBezTo>
                    <a:pt x="24" y="47"/>
                    <a:pt x="105" y="12"/>
                    <a:pt x="198" y="0"/>
                  </a:cubicBezTo>
                  <a:cubicBezTo>
                    <a:pt x="279" y="0"/>
                    <a:pt x="349" y="12"/>
                    <a:pt x="395" y="93"/>
                  </a:cubicBezTo>
                  <a:cubicBezTo>
                    <a:pt x="407" y="105"/>
                    <a:pt x="407" y="128"/>
                    <a:pt x="407" y="151"/>
                  </a:cubicBezTo>
                  <a:cubicBezTo>
                    <a:pt x="407" y="209"/>
                    <a:pt x="418" y="267"/>
                    <a:pt x="453" y="360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2060175" y="3793625"/>
              <a:ext cx="10475" cy="6700"/>
            </a:xfrm>
            <a:custGeom>
              <a:avLst/>
              <a:gdLst/>
              <a:ahLst/>
              <a:cxnLst/>
              <a:rect l="l" t="t" r="r" b="b"/>
              <a:pathLst>
                <a:path w="419" h="268" extrusionOk="0">
                  <a:moveTo>
                    <a:pt x="372" y="0"/>
                  </a:moveTo>
                  <a:cubicBezTo>
                    <a:pt x="384" y="93"/>
                    <a:pt x="407" y="151"/>
                    <a:pt x="419" y="209"/>
                  </a:cubicBezTo>
                  <a:cubicBezTo>
                    <a:pt x="303" y="267"/>
                    <a:pt x="198" y="267"/>
                    <a:pt x="82" y="233"/>
                  </a:cubicBezTo>
                  <a:cubicBezTo>
                    <a:pt x="36" y="209"/>
                    <a:pt x="1" y="151"/>
                    <a:pt x="12" y="117"/>
                  </a:cubicBezTo>
                  <a:cubicBezTo>
                    <a:pt x="12" y="70"/>
                    <a:pt x="59" y="12"/>
                    <a:pt x="94" y="12"/>
                  </a:cubicBezTo>
                  <a:cubicBezTo>
                    <a:pt x="175" y="0"/>
                    <a:pt x="268" y="0"/>
                    <a:pt x="372" y="0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2057275" y="3744000"/>
              <a:ext cx="9325" cy="9600"/>
            </a:xfrm>
            <a:custGeom>
              <a:avLst/>
              <a:gdLst/>
              <a:ahLst/>
              <a:cxnLst/>
              <a:rect l="l" t="t" r="r" b="b"/>
              <a:pathLst>
                <a:path w="373" h="384" extrusionOk="0">
                  <a:moveTo>
                    <a:pt x="245" y="383"/>
                  </a:moveTo>
                  <a:cubicBezTo>
                    <a:pt x="175" y="325"/>
                    <a:pt x="94" y="267"/>
                    <a:pt x="59" y="209"/>
                  </a:cubicBezTo>
                  <a:cubicBezTo>
                    <a:pt x="1" y="151"/>
                    <a:pt x="24" y="70"/>
                    <a:pt x="94" y="35"/>
                  </a:cubicBezTo>
                  <a:cubicBezTo>
                    <a:pt x="187" y="0"/>
                    <a:pt x="256" y="0"/>
                    <a:pt x="314" y="82"/>
                  </a:cubicBezTo>
                  <a:cubicBezTo>
                    <a:pt x="372" y="140"/>
                    <a:pt x="361" y="209"/>
                    <a:pt x="314" y="279"/>
                  </a:cubicBezTo>
                  <a:cubicBezTo>
                    <a:pt x="303" y="325"/>
                    <a:pt x="291" y="337"/>
                    <a:pt x="245" y="383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2056125" y="3717575"/>
              <a:ext cx="11625" cy="5825"/>
            </a:xfrm>
            <a:custGeom>
              <a:avLst/>
              <a:gdLst/>
              <a:ahLst/>
              <a:cxnLst/>
              <a:rect l="l" t="t" r="r" b="b"/>
              <a:pathLst>
                <a:path w="465" h="233" extrusionOk="0">
                  <a:moveTo>
                    <a:pt x="256" y="233"/>
                  </a:moveTo>
                  <a:cubicBezTo>
                    <a:pt x="93" y="233"/>
                    <a:pt x="0" y="175"/>
                    <a:pt x="12" y="117"/>
                  </a:cubicBezTo>
                  <a:cubicBezTo>
                    <a:pt x="58" y="1"/>
                    <a:pt x="163" y="12"/>
                    <a:pt x="244" y="12"/>
                  </a:cubicBezTo>
                  <a:cubicBezTo>
                    <a:pt x="372" y="1"/>
                    <a:pt x="465" y="59"/>
                    <a:pt x="453" y="129"/>
                  </a:cubicBezTo>
                  <a:cubicBezTo>
                    <a:pt x="453" y="210"/>
                    <a:pt x="372" y="233"/>
                    <a:pt x="256" y="233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2056125" y="3703075"/>
              <a:ext cx="9025" cy="5825"/>
            </a:xfrm>
            <a:custGeom>
              <a:avLst/>
              <a:gdLst/>
              <a:ahLst/>
              <a:cxnLst/>
              <a:rect l="l" t="t" r="r" b="b"/>
              <a:pathLst>
                <a:path w="361" h="233" extrusionOk="0">
                  <a:moveTo>
                    <a:pt x="186" y="233"/>
                  </a:moveTo>
                  <a:cubicBezTo>
                    <a:pt x="140" y="221"/>
                    <a:pt x="93" y="221"/>
                    <a:pt x="58" y="198"/>
                  </a:cubicBezTo>
                  <a:cubicBezTo>
                    <a:pt x="24" y="175"/>
                    <a:pt x="0" y="140"/>
                    <a:pt x="0" y="105"/>
                  </a:cubicBezTo>
                  <a:cubicBezTo>
                    <a:pt x="0" y="70"/>
                    <a:pt x="47" y="35"/>
                    <a:pt x="70" y="12"/>
                  </a:cubicBezTo>
                  <a:cubicBezTo>
                    <a:pt x="140" y="0"/>
                    <a:pt x="221" y="0"/>
                    <a:pt x="279" y="12"/>
                  </a:cubicBezTo>
                  <a:cubicBezTo>
                    <a:pt x="302" y="35"/>
                    <a:pt x="360" y="70"/>
                    <a:pt x="360" y="116"/>
                  </a:cubicBezTo>
                  <a:cubicBezTo>
                    <a:pt x="360" y="163"/>
                    <a:pt x="314" y="198"/>
                    <a:pt x="291" y="221"/>
                  </a:cubicBezTo>
                  <a:cubicBezTo>
                    <a:pt x="256" y="233"/>
                    <a:pt x="233" y="233"/>
                    <a:pt x="186" y="233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2057275" y="3732100"/>
              <a:ext cx="8150" cy="6400"/>
            </a:xfrm>
            <a:custGeom>
              <a:avLst/>
              <a:gdLst/>
              <a:ahLst/>
              <a:cxnLst/>
              <a:rect l="l" t="t" r="r" b="b"/>
              <a:pathLst>
                <a:path w="326" h="256" extrusionOk="0">
                  <a:moveTo>
                    <a:pt x="152" y="256"/>
                  </a:moveTo>
                  <a:cubicBezTo>
                    <a:pt x="140" y="256"/>
                    <a:pt x="94" y="232"/>
                    <a:pt x="70" y="209"/>
                  </a:cubicBezTo>
                  <a:cubicBezTo>
                    <a:pt x="1" y="163"/>
                    <a:pt x="12" y="58"/>
                    <a:pt x="82" y="35"/>
                  </a:cubicBezTo>
                  <a:cubicBezTo>
                    <a:pt x="117" y="12"/>
                    <a:pt x="152" y="0"/>
                    <a:pt x="198" y="0"/>
                  </a:cubicBezTo>
                  <a:cubicBezTo>
                    <a:pt x="268" y="0"/>
                    <a:pt x="314" y="47"/>
                    <a:pt x="314" y="116"/>
                  </a:cubicBezTo>
                  <a:cubicBezTo>
                    <a:pt x="326" y="198"/>
                    <a:pt x="256" y="256"/>
                    <a:pt x="152" y="256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2060775" y="3804075"/>
              <a:ext cx="7550" cy="6125"/>
            </a:xfrm>
            <a:custGeom>
              <a:avLst/>
              <a:gdLst/>
              <a:ahLst/>
              <a:cxnLst/>
              <a:rect l="l" t="t" r="r" b="b"/>
              <a:pathLst>
                <a:path w="302" h="245" extrusionOk="0">
                  <a:moveTo>
                    <a:pt x="174" y="244"/>
                  </a:moveTo>
                  <a:cubicBezTo>
                    <a:pt x="58" y="233"/>
                    <a:pt x="0" y="186"/>
                    <a:pt x="0" y="116"/>
                  </a:cubicBezTo>
                  <a:cubicBezTo>
                    <a:pt x="0" y="47"/>
                    <a:pt x="70" y="0"/>
                    <a:pt x="163" y="12"/>
                  </a:cubicBezTo>
                  <a:cubicBezTo>
                    <a:pt x="232" y="12"/>
                    <a:pt x="302" y="82"/>
                    <a:pt x="279" y="140"/>
                  </a:cubicBezTo>
                  <a:cubicBezTo>
                    <a:pt x="244" y="198"/>
                    <a:pt x="186" y="233"/>
                    <a:pt x="174" y="244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2058150" y="3762575"/>
              <a:ext cx="5550" cy="6700"/>
            </a:xfrm>
            <a:custGeom>
              <a:avLst/>
              <a:gdLst/>
              <a:ahLst/>
              <a:cxnLst/>
              <a:rect l="l" t="t" r="r" b="b"/>
              <a:pathLst>
                <a:path w="222" h="268" extrusionOk="0">
                  <a:moveTo>
                    <a:pt x="105" y="267"/>
                  </a:moveTo>
                  <a:cubicBezTo>
                    <a:pt x="82" y="221"/>
                    <a:pt x="35" y="174"/>
                    <a:pt x="12" y="140"/>
                  </a:cubicBezTo>
                  <a:cubicBezTo>
                    <a:pt x="1" y="82"/>
                    <a:pt x="35" y="35"/>
                    <a:pt x="93" y="23"/>
                  </a:cubicBezTo>
                  <a:cubicBezTo>
                    <a:pt x="152" y="0"/>
                    <a:pt x="221" y="35"/>
                    <a:pt x="221" y="93"/>
                  </a:cubicBezTo>
                  <a:cubicBezTo>
                    <a:pt x="221" y="163"/>
                    <a:pt x="198" y="221"/>
                    <a:pt x="105" y="267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2065125" y="3819450"/>
              <a:ext cx="6100" cy="5250"/>
            </a:xfrm>
            <a:custGeom>
              <a:avLst/>
              <a:gdLst/>
              <a:ahLst/>
              <a:cxnLst/>
              <a:rect l="l" t="t" r="r" b="b"/>
              <a:pathLst>
                <a:path w="244" h="210" extrusionOk="0">
                  <a:moveTo>
                    <a:pt x="244" y="82"/>
                  </a:moveTo>
                  <a:cubicBezTo>
                    <a:pt x="232" y="163"/>
                    <a:pt x="163" y="210"/>
                    <a:pt x="93" y="198"/>
                  </a:cubicBezTo>
                  <a:cubicBezTo>
                    <a:pt x="35" y="175"/>
                    <a:pt x="0" y="140"/>
                    <a:pt x="12" y="94"/>
                  </a:cubicBezTo>
                  <a:cubicBezTo>
                    <a:pt x="47" y="24"/>
                    <a:pt x="105" y="1"/>
                    <a:pt x="163" y="24"/>
                  </a:cubicBezTo>
                  <a:cubicBezTo>
                    <a:pt x="186" y="12"/>
                    <a:pt x="221" y="47"/>
                    <a:pt x="244" y="82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" name="Google Shape;106;p2"/>
          <p:cNvGrpSpPr/>
          <p:nvPr/>
        </p:nvGrpSpPr>
        <p:grpSpPr>
          <a:xfrm rot="897778">
            <a:off x="7790034" y="1701916"/>
            <a:ext cx="540259" cy="223794"/>
            <a:chOff x="2333000" y="3750375"/>
            <a:chExt cx="157050" cy="65050"/>
          </a:xfrm>
        </p:grpSpPr>
        <p:sp>
          <p:nvSpPr>
            <p:cNvPr id="107" name="Google Shape;107;p2"/>
            <p:cNvSpPr/>
            <p:nvPr/>
          </p:nvSpPr>
          <p:spPr>
            <a:xfrm>
              <a:off x="2337650" y="3767800"/>
              <a:ext cx="81875" cy="45300"/>
            </a:xfrm>
            <a:custGeom>
              <a:avLst/>
              <a:gdLst/>
              <a:ahLst/>
              <a:cxnLst/>
              <a:rect l="l" t="t" r="r" b="b"/>
              <a:pathLst>
                <a:path w="3275" h="1812" extrusionOk="0">
                  <a:moveTo>
                    <a:pt x="1509" y="1231"/>
                  </a:moveTo>
                  <a:cubicBezTo>
                    <a:pt x="1266" y="1242"/>
                    <a:pt x="999" y="1242"/>
                    <a:pt x="778" y="1126"/>
                  </a:cubicBezTo>
                  <a:cubicBezTo>
                    <a:pt x="581" y="1022"/>
                    <a:pt x="430" y="836"/>
                    <a:pt x="395" y="627"/>
                  </a:cubicBezTo>
                  <a:cubicBezTo>
                    <a:pt x="349" y="407"/>
                    <a:pt x="407" y="174"/>
                    <a:pt x="546" y="0"/>
                  </a:cubicBezTo>
                  <a:cubicBezTo>
                    <a:pt x="407" y="116"/>
                    <a:pt x="151" y="186"/>
                    <a:pt x="0" y="302"/>
                  </a:cubicBezTo>
                  <a:cubicBezTo>
                    <a:pt x="0" y="650"/>
                    <a:pt x="140" y="987"/>
                    <a:pt x="291" y="1300"/>
                  </a:cubicBezTo>
                  <a:cubicBezTo>
                    <a:pt x="372" y="1475"/>
                    <a:pt x="534" y="1614"/>
                    <a:pt x="708" y="1684"/>
                  </a:cubicBezTo>
                  <a:cubicBezTo>
                    <a:pt x="883" y="1753"/>
                    <a:pt x="1092" y="1765"/>
                    <a:pt x="1277" y="1788"/>
                  </a:cubicBezTo>
                  <a:cubicBezTo>
                    <a:pt x="1893" y="1811"/>
                    <a:pt x="2601" y="1695"/>
                    <a:pt x="3216" y="1614"/>
                  </a:cubicBezTo>
                  <a:cubicBezTo>
                    <a:pt x="3251" y="1451"/>
                    <a:pt x="3251" y="1242"/>
                    <a:pt x="3274" y="1091"/>
                  </a:cubicBezTo>
                  <a:cubicBezTo>
                    <a:pt x="2694" y="1161"/>
                    <a:pt x="2102" y="1208"/>
                    <a:pt x="1509" y="12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2420950" y="3757625"/>
              <a:ext cx="60975" cy="47050"/>
            </a:xfrm>
            <a:custGeom>
              <a:avLst/>
              <a:gdLst/>
              <a:ahLst/>
              <a:cxnLst/>
              <a:rect l="l" t="t" r="r" b="b"/>
              <a:pathLst>
                <a:path w="2439" h="1882" extrusionOk="0">
                  <a:moveTo>
                    <a:pt x="0" y="24"/>
                  </a:moveTo>
                  <a:cubicBezTo>
                    <a:pt x="441" y="24"/>
                    <a:pt x="871" y="1"/>
                    <a:pt x="1300" y="47"/>
                  </a:cubicBezTo>
                  <a:cubicBezTo>
                    <a:pt x="1567" y="59"/>
                    <a:pt x="1846" y="140"/>
                    <a:pt x="2113" y="256"/>
                  </a:cubicBezTo>
                  <a:cubicBezTo>
                    <a:pt x="2183" y="291"/>
                    <a:pt x="2241" y="349"/>
                    <a:pt x="2287" y="419"/>
                  </a:cubicBezTo>
                  <a:cubicBezTo>
                    <a:pt x="2322" y="512"/>
                    <a:pt x="2368" y="581"/>
                    <a:pt x="2403" y="663"/>
                  </a:cubicBezTo>
                  <a:cubicBezTo>
                    <a:pt x="2426" y="721"/>
                    <a:pt x="2438" y="814"/>
                    <a:pt x="2426" y="872"/>
                  </a:cubicBezTo>
                  <a:cubicBezTo>
                    <a:pt x="2415" y="999"/>
                    <a:pt x="2368" y="1127"/>
                    <a:pt x="2322" y="1243"/>
                  </a:cubicBezTo>
                  <a:cubicBezTo>
                    <a:pt x="2287" y="1359"/>
                    <a:pt x="2241" y="1475"/>
                    <a:pt x="2125" y="1533"/>
                  </a:cubicBezTo>
                  <a:cubicBezTo>
                    <a:pt x="2020" y="1591"/>
                    <a:pt x="1939" y="1673"/>
                    <a:pt x="1788" y="1626"/>
                  </a:cubicBezTo>
                  <a:cubicBezTo>
                    <a:pt x="1649" y="1591"/>
                    <a:pt x="1486" y="1615"/>
                    <a:pt x="1335" y="1696"/>
                  </a:cubicBezTo>
                  <a:cubicBezTo>
                    <a:pt x="1300" y="1731"/>
                    <a:pt x="1219" y="1742"/>
                    <a:pt x="1161" y="1754"/>
                  </a:cubicBezTo>
                  <a:cubicBezTo>
                    <a:pt x="871" y="1754"/>
                    <a:pt x="615" y="1870"/>
                    <a:pt x="325" y="1858"/>
                  </a:cubicBezTo>
                  <a:cubicBezTo>
                    <a:pt x="256" y="1858"/>
                    <a:pt x="163" y="1870"/>
                    <a:pt x="93" y="1882"/>
                  </a:cubicBezTo>
                  <a:cubicBezTo>
                    <a:pt x="47" y="1789"/>
                    <a:pt x="81" y="1707"/>
                    <a:pt x="116" y="1638"/>
                  </a:cubicBezTo>
                  <a:cubicBezTo>
                    <a:pt x="232" y="1475"/>
                    <a:pt x="232" y="1301"/>
                    <a:pt x="232" y="1115"/>
                  </a:cubicBezTo>
                  <a:cubicBezTo>
                    <a:pt x="232" y="605"/>
                    <a:pt x="232" y="605"/>
                    <a:pt x="23" y="117"/>
                  </a:cubicBezTo>
                  <a:cubicBezTo>
                    <a:pt x="12" y="105"/>
                    <a:pt x="12" y="71"/>
                    <a:pt x="0" y="24"/>
                  </a:cubicBezTo>
                  <a:close/>
                  <a:moveTo>
                    <a:pt x="1951" y="488"/>
                  </a:moveTo>
                  <a:cubicBezTo>
                    <a:pt x="1858" y="361"/>
                    <a:pt x="1788" y="291"/>
                    <a:pt x="1672" y="291"/>
                  </a:cubicBezTo>
                  <a:cubicBezTo>
                    <a:pt x="1382" y="291"/>
                    <a:pt x="1091" y="303"/>
                    <a:pt x="801" y="314"/>
                  </a:cubicBezTo>
                  <a:cubicBezTo>
                    <a:pt x="778" y="314"/>
                    <a:pt x="720" y="338"/>
                    <a:pt x="732" y="419"/>
                  </a:cubicBezTo>
                  <a:cubicBezTo>
                    <a:pt x="755" y="430"/>
                    <a:pt x="801" y="454"/>
                    <a:pt x="848" y="465"/>
                  </a:cubicBezTo>
                  <a:cubicBezTo>
                    <a:pt x="987" y="477"/>
                    <a:pt x="1126" y="477"/>
                    <a:pt x="1266" y="477"/>
                  </a:cubicBezTo>
                  <a:cubicBezTo>
                    <a:pt x="1440" y="477"/>
                    <a:pt x="1625" y="465"/>
                    <a:pt x="1800" y="535"/>
                  </a:cubicBezTo>
                  <a:cubicBezTo>
                    <a:pt x="1846" y="535"/>
                    <a:pt x="1892" y="512"/>
                    <a:pt x="1951" y="48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2333000" y="3750375"/>
              <a:ext cx="157050" cy="65050"/>
            </a:xfrm>
            <a:custGeom>
              <a:avLst/>
              <a:gdLst/>
              <a:ahLst/>
              <a:cxnLst/>
              <a:rect l="l" t="t" r="r" b="b"/>
              <a:pathLst>
                <a:path w="6282" h="2602" extrusionOk="0">
                  <a:moveTo>
                    <a:pt x="3774" y="12"/>
                  </a:moveTo>
                  <a:cubicBezTo>
                    <a:pt x="4017" y="12"/>
                    <a:pt x="4261" y="24"/>
                    <a:pt x="4505" y="12"/>
                  </a:cubicBezTo>
                  <a:cubicBezTo>
                    <a:pt x="4842" y="1"/>
                    <a:pt x="5167" y="59"/>
                    <a:pt x="5469" y="152"/>
                  </a:cubicBezTo>
                  <a:cubicBezTo>
                    <a:pt x="5492" y="175"/>
                    <a:pt x="5527" y="186"/>
                    <a:pt x="5550" y="186"/>
                  </a:cubicBezTo>
                  <a:cubicBezTo>
                    <a:pt x="5817" y="198"/>
                    <a:pt x="5956" y="361"/>
                    <a:pt x="6072" y="570"/>
                  </a:cubicBezTo>
                  <a:cubicBezTo>
                    <a:pt x="6177" y="720"/>
                    <a:pt x="6281" y="895"/>
                    <a:pt x="6246" y="1104"/>
                  </a:cubicBezTo>
                  <a:cubicBezTo>
                    <a:pt x="6235" y="1301"/>
                    <a:pt x="6177" y="1498"/>
                    <a:pt x="6119" y="1696"/>
                  </a:cubicBezTo>
                  <a:cubicBezTo>
                    <a:pt x="6061" y="1881"/>
                    <a:pt x="5898" y="2021"/>
                    <a:pt x="5747" y="2114"/>
                  </a:cubicBezTo>
                  <a:cubicBezTo>
                    <a:pt x="5701" y="2148"/>
                    <a:pt x="5631" y="2160"/>
                    <a:pt x="5585" y="2206"/>
                  </a:cubicBezTo>
                  <a:cubicBezTo>
                    <a:pt x="5515" y="2276"/>
                    <a:pt x="5422" y="2288"/>
                    <a:pt x="5318" y="2264"/>
                  </a:cubicBezTo>
                  <a:cubicBezTo>
                    <a:pt x="5225" y="2218"/>
                    <a:pt x="5120" y="2253"/>
                    <a:pt x="5016" y="2264"/>
                  </a:cubicBezTo>
                  <a:cubicBezTo>
                    <a:pt x="4842" y="2288"/>
                    <a:pt x="4679" y="2346"/>
                    <a:pt x="4505" y="2381"/>
                  </a:cubicBezTo>
                  <a:cubicBezTo>
                    <a:pt x="4412" y="2392"/>
                    <a:pt x="4296" y="2404"/>
                    <a:pt x="4180" y="2404"/>
                  </a:cubicBezTo>
                  <a:cubicBezTo>
                    <a:pt x="4017" y="2404"/>
                    <a:pt x="3866" y="2404"/>
                    <a:pt x="3727" y="2450"/>
                  </a:cubicBezTo>
                  <a:cubicBezTo>
                    <a:pt x="3553" y="2497"/>
                    <a:pt x="3367" y="2508"/>
                    <a:pt x="3170" y="2508"/>
                  </a:cubicBezTo>
                  <a:cubicBezTo>
                    <a:pt x="3054" y="2508"/>
                    <a:pt x="2926" y="2508"/>
                    <a:pt x="2810" y="2555"/>
                  </a:cubicBezTo>
                  <a:cubicBezTo>
                    <a:pt x="2740" y="2578"/>
                    <a:pt x="2647" y="2578"/>
                    <a:pt x="2566" y="2578"/>
                  </a:cubicBezTo>
                  <a:cubicBezTo>
                    <a:pt x="2171" y="2578"/>
                    <a:pt x="1765" y="2601"/>
                    <a:pt x="1370" y="2578"/>
                  </a:cubicBezTo>
                  <a:cubicBezTo>
                    <a:pt x="1022" y="2578"/>
                    <a:pt x="720" y="2462"/>
                    <a:pt x="430" y="2276"/>
                  </a:cubicBezTo>
                  <a:cubicBezTo>
                    <a:pt x="360" y="2230"/>
                    <a:pt x="302" y="2172"/>
                    <a:pt x="256" y="2102"/>
                  </a:cubicBezTo>
                  <a:cubicBezTo>
                    <a:pt x="117" y="1847"/>
                    <a:pt x="1" y="1568"/>
                    <a:pt x="35" y="1266"/>
                  </a:cubicBezTo>
                  <a:cubicBezTo>
                    <a:pt x="59" y="1162"/>
                    <a:pt x="93" y="1045"/>
                    <a:pt x="151" y="953"/>
                  </a:cubicBezTo>
                  <a:cubicBezTo>
                    <a:pt x="291" y="767"/>
                    <a:pt x="442" y="593"/>
                    <a:pt x="662" y="477"/>
                  </a:cubicBezTo>
                  <a:cubicBezTo>
                    <a:pt x="778" y="419"/>
                    <a:pt x="906" y="372"/>
                    <a:pt x="1022" y="303"/>
                  </a:cubicBezTo>
                  <a:cubicBezTo>
                    <a:pt x="1161" y="210"/>
                    <a:pt x="1301" y="175"/>
                    <a:pt x="1463" y="186"/>
                  </a:cubicBezTo>
                  <a:lnTo>
                    <a:pt x="1521" y="186"/>
                  </a:lnTo>
                  <a:cubicBezTo>
                    <a:pt x="1754" y="105"/>
                    <a:pt x="1986" y="105"/>
                    <a:pt x="2218" y="117"/>
                  </a:cubicBezTo>
                  <a:cubicBezTo>
                    <a:pt x="2241" y="117"/>
                    <a:pt x="2276" y="117"/>
                    <a:pt x="2299" y="105"/>
                  </a:cubicBezTo>
                  <a:cubicBezTo>
                    <a:pt x="2473" y="1"/>
                    <a:pt x="2659" y="24"/>
                    <a:pt x="2845" y="24"/>
                  </a:cubicBezTo>
                  <a:cubicBezTo>
                    <a:pt x="3147" y="12"/>
                    <a:pt x="3460" y="12"/>
                    <a:pt x="3774" y="12"/>
                  </a:cubicBezTo>
                  <a:close/>
                  <a:moveTo>
                    <a:pt x="3263" y="2218"/>
                  </a:moveTo>
                  <a:cubicBezTo>
                    <a:pt x="3321" y="2055"/>
                    <a:pt x="3379" y="1916"/>
                    <a:pt x="3437" y="1788"/>
                  </a:cubicBezTo>
                  <a:cubicBezTo>
                    <a:pt x="3541" y="1568"/>
                    <a:pt x="3541" y="1162"/>
                    <a:pt x="3448" y="918"/>
                  </a:cubicBezTo>
                  <a:cubicBezTo>
                    <a:pt x="3402" y="813"/>
                    <a:pt x="3390" y="697"/>
                    <a:pt x="3321" y="604"/>
                  </a:cubicBezTo>
                  <a:cubicBezTo>
                    <a:pt x="3135" y="361"/>
                    <a:pt x="2856" y="244"/>
                    <a:pt x="2566" y="337"/>
                  </a:cubicBezTo>
                  <a:cubicBezTo>
                    <a:pt x="2357" y="395"/>
                    <a:pt x="2160" y="395"/>
                    <a:pt x="1951" y="407"/>
                  </a:cubicBezTo>
                  <a:cubicBezTo>
                    <a:pt x="1916" y="407"/>
                    <a:pt x="1846" y="407"/>
                    <a:pt x="1812" y="419"/>
                  </a:cubicBezTo>
                  <a:cubicBezTo>
                    <a:pt x="1649" y="488"/>
                    <a:pt x="1487" y="465"/>
                    <a:pt x="1336" y="511"/>
                  </a:cubicBezTo>
                  <a:cubicBezTo>
                    <a:pt x="1173" y="546"/>
                    <a:pt x="1022" y="686"/>
                    <a:pt x="871" y="720"/>
                  </a:cubicBezTo>
                  <a:cubicBezTo>
                    <a:pt x="709" y="767"/>
                    <a:pt x="604" y="871"/>
                    <a:pt x="500" y="987"/>
                  </a:cubicBezTo>
                  <a:cubicBezTo>
                    <a:pt x="384" y="1104"/>
                    <a:pt x="302" y="1243"/>
                    <a:pt x="326" y="1417"/>
                  </a:cubicBezTo>
                  <a:cubicBezTo>
                    <a:pt x="360" y="1626"/>
                    <a:pt x="418" y="1847"/>
                    <a:pt x="546" y="2021"/>
                  </a:cubicBezTo>
                  <a:cubicBezTo>
                    <a:pt x="558" y="2032"/>
                    <a:pt x="581" y="2044"/>
                    <a:pt x="593" y="2044"/>
                  </a:cubicBezTo>
                  <a:cubicBezTo>
                    <a:pt x="836" y="2206"/>
                    <a:pt x="1115" y="2276"/>
                    <a:pt x="1405" y="2288"/>
                  </a:cubicBezTo>
                  <a:cubicBezTo>
                    <a:pt x="1777" y="2323"/>
                    <a:pt x="2160" y="2311"/>
                    <a:pt x="2531" y="2311"/>
                  </a:cubicBezTo>
                  <a:cubicBezTo>
                    <a:pt x="2578" y="2311"/>
                    <a:pt x="2624" y="2311"/>
                    <a:pt x="2647" y="2288"/>
                  </a:cubicBezTo>
                  <a:cubicBezTo>
                    <a:pt x="2856" y="2218"/>
                    <a:pt x="3042" y="2218"/>
                    <a:pt x="3263" y="2218"/>
                  </a:cubicBezTo>
                  <a:close/>
                  <a:moveTo>
                    <a:pt x="3518" y="314"/>
                  </a:moveTo>
                  <a:cubicBezTo>
                    <a:pt x="3541" y="361"/>
                    <a:pt x="3541" y="395"/>
                    <a:pt x="3553" y="419"/>
                  </a:cubicBezTo>
                  <a:cubicBezTo>
                    <a:pt x="3774" y="895"/>
                    <a:pt x="3774" y="895"/>
                    <a:pt x="3774" y="1417"/>
                  </a:cubicBezTo>
                  <a:cubicBezTo>
                    <a:pt x="3774" y="1614"/>
                    <a:pt x="3750" y="1788"/>
                    <a:pt x="3657" y="1939"/>
                  </a:cubicBezTo>
                  <a:cubicBezTo>
                    <a:pt x="3611" y="2021"/>
                    <a:pt x="3565" y="2090"/>
                    <a:pt x="3623" y="2195"/>
                  </a:cubicBezTo>
                  <a:cubicBezTo>
                    <a:pt x="3692" y="2172"/>
                    <a:pt x="3785" y="2160"/>
                    <a:pt x="3855" y="2160"/>
                  </a:cubicBezTo>
                  <a:cubicBezTo>
                    <a:pt x="4145" y="2172"/>
                    <a:pt x="4412" y="2055"/>
                    <a:pt x="4702" y="2055"/>
                  </a:cubicBezTo>
                  <a:cubicBezTo>
                    <a:pt x="4760" y="2055"/>
                    <a:pt x="4830" y="2044"/>
                    <a:pt x="4876" y="1997"/>
                  </a:cubicBezTo>
                  <a:cubicBezTo>
                    <a:pt x="5016" y="1916"/>
                    <a:pt x="5178" y="1905"/>
                    <a:pt x="5318" y="1928"/>
                  </a:cubicBezTo>
                  <a:cubicBezTo>
                    <a:pt x="5469" y="1963"/>
                    <a:pt x="5550" y="1881"/>
                    <a:pt x="5654" y="1847"/>
                  </a:cubicBezTo>
                  <a:cubicBezTo>
                    <a:pt x="5782" y="1788"/>
                    <a:pt x="5817" y="1672"/>
                    <a:pt x="5863" y="1556"/>
                  </a:cubicBezTo>
                  <a:cubicBezTo>
                    <a:pt x="5898" y="1417"/>
                    <a:pt x="5933" y="1301"/>
                    <a:pt x="5956" y="1173"/>
                  </a:cubicBezTo>
                  <a:cubicBezTo>
                    <a:pt x="5979" y="1104"/>
                    <a:pt x="5956" y="1022"/>
                    <a:pt x="5933" y="976"/>
                  </a:cubicBezTo>
                  <a:cubicBezTo>
                    <a:pt x="5898" y="883"/>
                    <a:pt x="5840" y="813"/>
                    <a:pt x="5817" y="720"/>
                  </a:cubicBezTo>
                  <a:cubicBezTo>
                    <a:pt x="5782" y="639"/>
                    <a:pt x="5724" y="593"/>
                    <a:pt x="5643" y="558"/>
                  </a:cubicBezTo>
                  <a:cubicBezTo>
                    <a:pt x="5376" y="442"/>
                    <a:pt x="5109" y="361"/>
                    <a:pt x="4830" y="349"/>
                  </a:cubicBezTo>
                  <a:cubicBezTo>
                    <a:pt x="4389" y="291"/>
                    <a:pt x="3959" y="314"/>
                    <a:pt x="3518" y="314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2361150" y="3766925"/>
              <a:ext cx="45600" cy="9025"/>
            </a:xfrm>
            <a:custGeom>
              <a:avLst/>
              <a:gdLst/>
              <a:ahLst/>
              <a:cxnLst/>
              <a:rect l="l" t="t" r="r" b="b"/>
              <a:pathLst>
                <a:path w="1824" h="361" extrusionOk="0">
                  <a:moveTo>
                    <a:pt x="1823" y="267"/>
                  </a:moveTo>
                  <a:cubicBezTo>
                    <a:pt x="1684" y="325"/>
                    <a:pt x="1580" y="314"/>
                    <a:pt x="1498" y="267"/>
                  </a:cubicBezTo>
                  <a:cubicBezTo>
                    <a:pt x="1266" y="140"/>
                    <a:pt x="1080" y="198"/>
                    <a:pt x="883" y="349"/>
                  </a:cubicBezTo>
                  <a:cubicBezTo>
                    <a:pt x="697" y="279"/>
                    <a:pt x="523" y="256"/>
                    <a:pt x="326" y="325"/>
                  </a:cubicBezTo>
                  <a:cubicBezTo>
                    <a:pt x="233" y="349"/>
                    <a:pt x="117" y="349"/>
                    <a:pt x="1" y="360"/>
                  </a:cubicBezTo>
                  <a:cubicBezTo>
                    <a:pt x="47" y="279"/>
                    <a:pt x="70" y="221"/>
                    <a:pt x="163" y="186"/>
                  </a:cubicBezTo>
                  <a:cubicBezTo>
                    <a:pt x="361" y="128"/>
                    <a:pt x="569" y="58"/>
                    <a:pt x="778" y="70"/>
                  </a:cubicBezTo>
                  <a:cubicBezTo>
                    <a:pt x="860" y="70"/>
                    <a:pt x="941" y="47"/>
                    <a:pt x="1011" y="35"/>
                  </a:cubicBezTo>
                  <a:cubicBezTo>
                    <a:pt x="1115" y="24"/>
                    <a:pt x="1220" y="0"/>
                    <a:pt x="1324" y="0"/>
                  </a:cubicBezTo>
                  <a:cubicBezTo>
                    <a:pt x="1359" y="0"/>
                    <a:pt x="1429" y="35"/>
                    <a:pt x="1452" y="58"/>
                  </a:cubicBezTo>
                  <a:cubicBezTo>
                    <a:pt x="1510" y="163"/>
                    <a:pt x="1591" y="186"/>
                    <a:pt x="1707" y="186"/>
                  </a:cubicBezTo>
                  <a:cubicBezTo>
                    <a:pt x="1730" y="209"/>
                    <a:pt x="1754" y="233"/>
                    <a:pt x="1823" y="267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2439225" y="3764600"/>
              <a:ext cx="30500" cy="6400"/>
            </a:xfrm>
            <a:custGeom>
              <a:avLst/>
              <a:gdLst/>
              <a:ahLst/>
              <a:cxnLst/>
              <a:rect l="l" t="t" r="r" b="b"/>
              <a:pathLst>
                <a:path w="1220" h="256" extrusionOk="0">
                  <a:moveTo>
                    <a:pt x="1220" y="209"/>
                  </a:moveTo>
                  <a:cubicBezTo>
                    <a:pt x="1161" y="233"/>
                    <a:pt x="1115" y="256"/>
                    <a:pt x="1092" y="244"/>
                  </a:cubicBezTo>
                  <a:cubicBezTo>
                    <a:pt x="918" y="175"/>
                    <a:pt x="720" y="198"/>
                    <a:pt x="546" y="186"/>
                  </a:cubicBezTo>
                  <a:cubicBezTo>
                    <a:pt x="407" y="186"/>
                    <a:pt x="256" y="186"/>
                    <a:pt x="128" y="175"/>
                  </a:cubicBezTo>
                  <a:cubicBezTo>
                    <a:pt x="82" y="175"/>
                    <a:pt x="47" y="140"/>
                    <a:pt x="12" y="128"/>
                  </a:cubicBezTo>
                  <a:cubicBezTo>
                    <a:pt x="1" y="59"/>
                    <a:pt x="47" y="24"/>
                    <a:pt x="82" y="24"/>
                  </a:cubicBezTo>
                  <a:cubicBezTo>
                    <a:pt x="372" y="12"/>
                    <a:pt x="662" y="1"/>
                    <a:pt x="952" y="1"/>
                  </a:cubicBezTo>
                  <a:cubicBezTo>
                    <a:pt x="1057" y="12"/>
                    <a:pt x="1127" y="82"/>
                    <a:pt x="1220" y="209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TITLE_1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3"/>
          <p:cNvGrpSpPr/>
          <p:nvPr/>
        </p:nvGrpSpPr>
        <p:grpSpPr>
          <a:xfrm rot="3553717">
            <a:off x="-190479" y="3898355"/>
            <a:ext cx="1657053" cy="1186673"/>
            <a:chOff x="2656025" y="2684075"/>
            <a:chExt cx="464100" cy="332350"/>
          </a:xfrm>
        </p:grpSpPr>
        <p:sp>
          <p:nvSpPr>
            <p:cNvPr id="114" name="Google Shape;114;p3"/>
            <p:cNvSpPr/>
            <p:nvPr/>
          </p:nvSpPr>
          <p:spPr>
            <a:xfrm>
              <a:off x="2667050" y="2932225"/>
              <a:ext cx="22950" cy="34550"/>
            </a:xfrm>
            <a:custGeom>
              <a:avLst/>
              <a:gdLst/>
              <a:ahLst/>
              <a:cxnLst/>
              <a:rect l="l" t="t" r="r" b="b"/>
              <a:pathLst>
                <a:path w="918" h="1382" extrusionOk="0">
                  <a:moveTo>
                    <a:pt x="24" y="175"/>
                  </a:moveTo>
                  <a:cubicBezTo>
                    <a:pt x="128" y="581"/>
                    <a:pt x="233" y="987"/>
                    <a:pt x="337" y="1382"/>
                  </a:cubicBezTo>
                  <a:cubicBezTo>
                    <a:pt x="523" y="1335"/>
                    <a:pt x="721" y="1277"/>
                    <a:pt x="895" y="1231"/>
                  </a:cubicBezTo>
                  <a:cubicBezTo>
                    <a:pt x="895" y="1092"/>
                    <a:pt x="918" y="941"/>
                    <a:pt x="918" y="790"/>
                  </a:cubicBezTo>
                  <a:cubicBezTo>
                    <a:pt x="918" y="523"/>
                    <a:pt x="813" y="256"/>
                    <a:pt x="767" y="0"/>
                  </a:cubicBezTo>
                  <a:cubicBezTo>
                    <a:pt x="523" y="35"/>
                    <a:pt x="256" y="35"/>
                    <a:pt x="1" y="5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2658650" y="2881150"/>
              <a:ext cx="27875" cy="35125"/>
            </a:xfrm>
            <a:custGeom>
              <a:avLst/>
              <a:gdLst/>
              <a:ahLst/>
              <a:cxnLst/>
              <a:rect l="l" t="t" r="r" b="b"/>
              <a:pathLst>
                <a:path w="1115" h="1405" extrusionOk="0">
                  <a:moveTo>
                    <a:pt x="499" y="70"/>
                  </a:moveTo>
                  <a:cubicBezTo>
                    <a:pt x="302" y="244"/>
                    <a:pt x="174" y="453"/>
                    <a:pt x="93" y="697"/>
                  </a:cubicBezTo>
                  <a:cubicBezTo>
                    <a:pt x="12" y="882"/>
                    <a:pt x="0" y="1103"/>
                    <a:pt x="116" y="1242"/>
                  </a:cubicBezTo>
                  <a:cubicBezTo>
                    <a:pt x="244" y="1393"/>
                    <a:pt x="476" y="1405"/>
                    <a:pt x="650" y="1335"/>
                  </a:cubicBezTo>
                  <a:cubicBezTo>
                    <a:pt x="917" y="1219"/>
                    <a:pt x="1091" y="952"/>
                    <a:pt x="1103" y="685"/>
                  </a:cubicBezTo>
                  <a:cubicBezTo>
                    <a:pt x="1115" y="406"/>
                    <a:pt x="940" y="128"/>
                    <a:pt x="69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2683025" y="2713625"/>
              <a:ext cx="37750" cy="19525"/>
            </a:xfrm>
            <a:custGeom>
              <a:avLst/>
              <a:gdLst/>
              <a:ahLst/>
              <a:cxnLst/>
              <a:rect l="l" t="t" r="r" b="b"/>
              <a:pathLst>
                <a:path w="1510" h="781" extrusionOk="0">
                  <a:moveTo>
                    <a:pt x="993" y="0"/>
                  </a:moveTo>
                  <a:cubicBezTo>
                    <a:pt x="672" y="0"/>
                    <a:pt x="125" y="166"/>
                    <a:pt x="70" y="258"/>
                  </a:cubicBezTo>
                  <a:cubicBezTo>
                    <a:pt x="0" y="374"/>
                    <a:pt x="221" y="780"/>
                    <a:pt x="221" y="780"/>
                  </a:cubicBezTo>
                  <a:cubicBezTo>
                    <a:pt x="378" y="560"/>
                    <a:pt x="624" y="459"/>
                    <a:pt x="881" y="459"/>
                  </a:cubicBezTo>
                  <a:cubicBezTo>
                    <a:pt x="1098" y="459"/>
                    <a:pt x="1323" y="531"/>
                    <a:pt x="1510" y="664"/>
                  </a:cubicBezTo>
                  <a:cubicBezTo>
                    <a:pt x="1463" y="421"/>
                    <a:pt x="1393" y="154"/>
                    <a:pt x="1184" y="37"/>
                  </a:cubicBezTo>
                  <a:cubicBezTo>
                    <a:pt x="1144" y="11"/>
                    <a:pt x="1076" y="0"/>
                    <a:pt x="9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2667050" y="2740950"/>
              <a:ext cx="2650" cy="7000"/>
            </a:xfrm>
            <a:custGeom>
              <a:avLst/>
              <a:gdLst/>
              <a:ahLst/>
              <a:cxnLst/>
              <a:rect l="l" t="t" r="r" b="b"/>
              <a:pathLst>
                <a:path w="106" h="280" extrusionOk="0">
                  <a:moveTo>
                    <a:pt x="1" y="1"/>
                  </a:moveTo>
                  <a:cubicBezTo>
                    <a:pt x="12" y="105"/>
                    <a:pt x="47" y="198"/>
                    <a:pt x="105" y="28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2660100" y="2687000"/>
              <a:ext cx="85050" cy="53975"/>
            </a:xfrm>
            <a:custGeom>
              <a:avLst/>
              <a:gdLst/>
              <a:ahLst/>
              <a:cxnLst/>
              <a:rect l="l" t="t" r="r" b="b"/>
              <a:pathLst>
                <a:path w="3402" h="2159" extrusionOk="0">
                  <a:moveTo>
                    <a:pt x="1814" y="1"/>
                  </a:moveTo>
                  <a:cubicBezTo>
                    <a:pt x="1552" y="1"/>
                    <a:pt x="1286" y="62"/>
                    <a:pt x="1045" y="174"/>
                  </a:cubicBezTo>
                  <a:cubicBezTo>
                    <a:pt x="557" y="418"/>
                    <a:pt x="186" y="870"/>
                    <a:pt x="0" y="1381"/>
                  </a:cubicBezTo>
                  <a:lnTo>
                    <a:pt x="267" y="2159"/>
                  </a:lnTo>
                  <a:cubicBezTo>
                    <a:pt x="186" y="1753"/>
                    <a:pt x="337" y="1311"/>
                    <a:pt x="639" y="1021"/>
                  </a:cubicBezTo>
                  <a:cubicBezTo>
                    <a:pt x="916" y="769"/>
                    <a:pt x="1297" y="639"/>
                    <a:pt x="1675" y="639"/>
                  </a:cubicBezTo>
                  <a:cubicBezTo>
                    <a:pt x="1819" y="639"/>
                    <a:pt x="1964" y="658"/>
                    <a:pt x="2101" y="696"/>
                  </a:cubicBezTo>
                  <a:cubicBezTo>
                    <a:pt x="2612" y="847"/>
                    <a:pt x="3030" y="1172"/>
                    <a:pt x="3320" y="1613"/>
                  </a:cubicBezTo>
                  <a:cubicBezTo>
                    <a:pt x="3402" y="1091"/>
                    <a:pt x="3065" y="499"/>
                    <a:pt x="2612" y="220"/>
                  </a:cubicBezTo>
                  <a:cubicBezTo>
                    <a:pt x="2372" y="70"/>
                    <a:pt x="2095" y="1"/>
                    <a:pt x="18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2747450" y="2731375"/>
              <a:ext cx="364850" cy="273150"/>
            </a:xfrm>
            <a:custGeom>
              <a:avLst/>
              <a:gdLst/>
              <a:ahLst/>
              <a:cxnLst/>
              <a:rect l="l" t="t" r="r" b="b"/>
              <a:pathLst>
                <a:path w="14594" h="10926" extrusionOk="0">
                  <a:moveTo>
                    <a:pt x="1649" y="10925"/>
                  </a:moveTo>
                  <a:cubicBezTo>
                    <a:pt x="1440" y="10739"/>
                    <a:pt x="1556" y="10472"/>
                    <a:pt x="1417" y="10287"/>
                  </a:cubicBezTo>
                  <a:cubicBezTo>
                    <a:pt x="1603" y="10229"/>
                    <a:pt x="1742" y="10136"/>
                    <a:pt x="1939" y="10159"/>
                  </a:cubicBezTo>
                  <a:cubicBezTo>
                    <a:pt x="2009" y="10159"/>
                    <a:pt x="2079" y="10124"/>
                    <a:pt x="2137" y="10112"/>
                  </a:cubicBezTo>
                  <a:cubicBezTo>
                    <a:pt x="2183" y="10101"/>
                    <a:pt x="2230" y="10066"/>
                    <a:pt x="2253" y="10078"/>
                  </a:cubicBezTo>
                  <a:cubicBezTo>
                    <a:pt x="2497" y="10124"/>
                    <a:pt x="2729" y="9996"/>
                    <a:pt x="2984" y="9996"/>
                  </a:cubicBezTo>
                  <a:cubicBezTo>
                    <a:pt x="3031" y="9996"/>
                    <a:pt x="3089" y="9961"/>
                    <a:pt x="3158" y="9938"/>
                  </a:cubicBezTo>
                  <a:cubicBezTo>
                    <a:pt x="3274" y="9880"/>
                    <a:pt x="3402" y="9845"/>
                    <a:pt x="3530" y="9822"/>
                  </a:cubicBezTo>
                  <a:cubicBezTo>
                    <a:pt x="3913" y="9694"/>
                    <a:pt x="4261" y="9520"/>
                    <a:pt x="4493" y="9149"/>
                  </a:cubicBezTo>
                  <a:cubicBezTo>
                    <a:pt x="4551" y="9068"/>
                    <a:pt x="4621" y="8998"/>
                    <a:pt x="4679" y="8917"/>
                  </a:cubicBezTo>
                  <a:cubicBezTo>
                    <a:pt x="4749" y="8835"/>
                    <a:pt x="4807" y="8743"/>
                    <a:pt x="4865" y="8650"/>
                  </a:cubicBezTo>
                  <a:cubicBezTo>
                    <a:pt x="4934" y="8487"/>
                    <a:pt x="5016" y="8325"/>
                    <a:pt x="5062" y="8162"/>
                  </a:cubicBezTo>
                  <a:cubicBezTo>
                    <a:pt x="5097" y="8104"/>
                    <a:pt x="5097" y="8023"/>
                    <a:pt x="5097" y="7953"/>
                  </a:cubicBezTo>
                  <a:lnTo>
                    <a:pt x="5097" y="7233"/>
                  </a:lnTo>
                  <a:cubicBezTo>
                    <a:pt x="5097" y="7140"/>
                    <a:pt x="5132" y="7036"/>
                    <a:pt x="5132" y="6931"/>
                  </a:cubicBezTo>
                  <a:cubicBezTo>
                    <a:pt x="5143" y="6746"/>
                    <a:pt x="5155" y="6537"/>
                    <a:pt x="5016" y="6386"/>
                  </a:cubicBezTo>
                  <a:cubicBezTo>
                    <a:pt x="4911" y="6281"/>
                    <a:pt x="4842" y="6154"/>
                    <a:pt x="4737" y="6061"/>
                  </a:cubicBezTo>
                  <a:cubicBezTo>
                    <a:pt x="4644" y="5991"/>
                    <a:pt x="4586" y="5887"/>
                    <a:pt x="4459" y="5921"/>
                  </a:cubicBezTo>
                  <a:cubicBezTo>
                    <a:pt x="4319" y="5840"/>
                    <a:pt x="4168" y="5771"/>
                    <a:pt x="4029" y="5689"/>
                  </a:cubicBezTo>
                  <a:cubicBezTo>
                    <a:pt x="3936" y="5631"/>
                    <a:pt x="3855" y="5585"/>
                    <a:pt x="3750" y="5550"/>
                  </a:cubicBezTo>
                  <a:cubicBezTo>
                    <a:pt x="3507" y="5469"/>
                    <a:pt x="3251" y="5376"/>
                    <a:pt x="3007" y="5283"/>
                  </a:cubicBezTo>
                  <a:cubicBezTo>
                    <a:pt x="2833" y="5202"/>
                    <a:pt x="2671" y="5132"/>
                    <a:pt x="2497" y="5074"/>
                  </a:cubicBezTo>
                  <a:cubicBezTo>
                    <a:pt x="2311" y="5016"/>
                    <a:pt x="2125" y="4970"/>
                    <a:pt x="1951" y="4911"/>
                  </a:cubicBezTo>
                  <a:cubicBezTo>
                    <a:pt x="1765" y="4853"/>
                    <a:pt x="1568" y="4784"/>
                    <a:pt x="1382" y="4714"/>
                  </a:cubicBezTo>
                  <a:cubicBezTo>
                    <a:pt x="1301" y="4505"/>
                    <a:pt x="1359" y="4319"/>
                    <a:pt x="1312" y="4145"/>
                  </a:cubicBezTo>
                  <a:cubicBezTo>
                    <a:pt x="1440" y="3971"/>
                    <a:pt x="1603" y="4029"/>
                    <a:pt x="1765" y="4064"/>
                  </a:cubicBezTo>
                  <a:cubicBezTo>
                    <a:pt x="1800" y="4064"/>
                    <a:pt x="1835" y="4087"/>
                    <a:pt x="1881" y="4099"/>
                  </a:cubicBezTo>
                  <a:cubicBezTo>
                    <a:pt x="2032" y="4192"/>
                    <a:pt x="2195" y="4296"/>
                    <a:pt x="2380" y="4319"/>
                  </a:cubicBezTo>
                  <a:cubicBezTo>
                    <a:pt x="2415" y="4319"/>
                    <a:pt x="2438" y="4354"/>
                    <a:pt x="2473" y="4366"/>
                  </a:cubicBezTo>
                  <a:cubicBezTo>
                    <a:pt x="2694" y="4528"/>
                    <a:pt x="2949" y="4598"/>
                    <a:pt x="3181" y="4714"/>
                  </a:cubicBezTo>
                  <a:cubicBezTo>
                    <a:pt x="3414" y="4819"/>
                    <a:pt x="3646" y="4900"/>
                    <a:pt x="3890" y="5004"/>
                  </a:cubicBezTo>
                  <a:cubicBezTo>
                    <a:pt x="4041" y="5062"/>
                    <a:pt x="4180" y="5132"/>
                    <a:pt x="4342" y="5167"/>
                  </a:cubicBezTo>
                  <a:cubicBezTo>
                    <a:pt x="4517" y="5202"/>
                    <a:pt x="4667" y="5318"/>
                    <a:pt x="4818" y="5411"/>
                  </a:cubicBezTo>
                  <a:cubicBezTo>
                    <a:pt x="4911" y="5457"/>
                    <a:pt x="4981" y="5515"/>
                    <a:pt x="5051" y="5550"/>
                  </a:cubicBezTo>
                  <a:cubicBezTo>
                    <a:pt x="5097" y="5585"/>
                    <a:pt x="5155" y="5596"/>
                    <a:pt x="5167" y="5643"/>
                  </a:cubicBezTo>
                  <a:cubicBezTo>
                    <a:pt x="5248" y="5782"/>
                    <a:pt x="5364" y="5921"/>
                    <a:pt x="5492" y="6003"/>
                  </a:cubicBezTo>
                  <a:cubicBezTo>
                    <a:pt x="5515" y="6014"/>
                    <a:pt x="5515" y="6061"/>
                    <a:pt x="5538" y="6072"/>
                  </a:cubicBezTo>
                  <a:cubicBezTo>
                    <a:pt x="5596" y="6189"/>
                    <a:pt x="5654" y="6293"/>
                    <a:pt x="5689" y="6409"/>
                  </a:cubicBezTo>
                  <a:cubicBezTo>
                    <a:pt x="5747" y="6595"/>
                    <a:pt x="5910" y="6699"/>
                    <a:pt x="6061" y="6815"/>
                  </a:cubicBezTo>
                  <a:cubicBezTo>
                    <a:pt x="6084" y="6827"/>
                    <a:pt x="6119" y="6827"/>
                    <a:pt x="6142" y="6862"/>
                  </a:cubicBezTo>
                  <a:cubicBezTo>
                    <a:pt x="6467" y="7082"/>
                    <a:pt x="6815" y="7117"/>
                    <a:pt x="7187" y="7117"/>
                  </a:cubicBezTo>
                  <a:cubicBezTo>
                    <a:pt x="8382" y="7106"/>
                    <a:pt x="9578" y="7117"/>
                    <a:pt x="10774" y="7117"/>
                  </a:cubicBezTo>
                  <a:cubicBezTo>
                    <a:pt x="10902" y="7117"/>
                    <a:pt x="11029" y="7117"/>
                    <a:pt x="11169" y="7059"/>
                  </a:cubicBezTo>
                  <a:cubicBezTo>
                    <a:pt x="11227" y="7036"/>
                    <a:pt x="11285" y="7036"/>
                    <a:pt x="11343" y="7036"/>
                  </a:cubicBezTo>
                  <a:lnTo>
                    <a:pt x="11552" y="7036"/>
                  </a:lnTo>
                  <a:cubicBezTo>
                    <a:pt x="11877" y="7059"/>
                    <a:pt x="12179" y="6990"/>
                    <a:pt x="12480" y="6920"/>
                  </a:cubicBezTo>
                  <a:cubicBezTo>
                    <a:pt x="12585" y="6885"/>
                    <a:pt x="12701" y="6873"/>
                    <a:pt x="12806" y="6850"/>
                  </a:cubicBezTo>
                  <a:cubicBezTo>
                    <a:pt x="13049" y="6769"/>
                    <a:pt x="13282" y="6688"/>
                    <a:pt x="13467" y="6479"/>
                  </a:cubicBezTo>
                  <a:lnTo>
                    <a:pt x="13514" y="6444"/>
                  </a:lnTo>
                  <a:cubicBezTo>
                    <a:pt x="13676" y="6351"/>
                    <a:pt x="13781" y="6223"/>
                    <a:pt x="13850" y="6061"/>
                  </a:cubicBezTo>
                  <a:cubicBezTo>
                    <a:pt x="13932" y="5840"/>
                    <a:pt x="14048" y="5643"/>
                    <a:pt x="14036" y="5399"/>
                  </a:cubicBezTo>
                  <a:cubicBezTo>
                    <a:pt x="14036" y="5306"/>
                    <a:pt x="14071" y="5225"/>
                    <a:pt x="14071" y="5120"/>
                  </a:cubicBezTo>
                  <a:cubicBezTo>
                    <a:pt x="14083" y="5028"/>
                    <a:pt x="14094" y="4946"/>
                    <a:pt x="14106" y="4842"/>
                  </a:cubicBezTo>
                  <a:lnTo>
                    <a:pt x="14106" y="3553"/>
                  </a:lnTo>
                  <a:cubicBezTo>
                    <a:pt x="14106" y="3437"/>
                    <a:pt x="14129" y="3309"/>
                    <a:pt x="14048" y="3193"/>
                  </a:cubicBezTo>
                  <a:cubicBezTo>
                    <a:pt x="14036" y="3159"/>
                    <a:pt x="14036" y="3135"/>
                    <a:pt x="14036" y="3100"/>
                  </a:cubicBezTo>
                  <a:cubicBezTo>
                    <a:pt x="14025" y="2787"/>
                    <a:pt x="13874" y="2532"/>
                    <a:pt x="13676" y="2323"/>
                  </a:cubicBezTo>
                  <a:cubicBezTo>
                    <a:pt x="13456" y="2090"/>
                    <a:pt x="13223" y="1870"/>
                    <a:pt x="12968" y="1696"/>
                  </a:cubicBezTo>
                  <a:cubicBezTo>
                    <a:pt x="12852" y="1626"/>
                    <a:pt x="12736" y="1580"/>
                    <a:pt x="12597" y="1545"/>
                  </a:cubicBezTo>
                  <a:cubicBezTo>
                    <a:pt x="12225" y="1475"/>
                    <a:pt x="11865" y="1452"/>
                    <a:pt x="11482" y="1417"/>
                  </a:cubicBezTo>
                  <a:cubicBezTo>
                    <a:pt x="11412" y="1417"/>
                    <a:pt x="11343" y="1406"/>
                    <a:pt x="11262" y="1394"/>
                  </a:cubicBezTo>
                  <a:cubicBezTo>
                    <a:pt x="10960" y="1336"/>
                    <a:pt x="10658" y="1289"/>
                    <a:pt x="10356" y="1301"/>
                  </a:cubicBezTo>
                  <a:cubicBezTo>
                    <a:pt x="10275" y="1301"/>
                    <a:pt x="10205" y="1301"/>
                    <a:pt x="10135" y="1278"/>
                  </a:cubicBezTo>
                  <a:cubicBezTo>
                    <a:pt x="9950" y="1220"/>
                    <a:pt x="9752" y="1197"/>
                    <a:pt x="9555" y="1197"/>
                  </a:cubicBezTo>
                  <a:lnTo>
                    <a:pt x="8232" y="1197"/>
                  </a:lnTo>
                  <a:cubicBezTo>
                    <a:pt x="8057" y="1197"/>
                    <a:pt x="7883" y="1220"/>
                    <a:pt x="7721" y="1139"/>
                  </a:cubicBezTo>
                  <a:cubicBezTo>
                    <a:pt x="7651" y="1115"/>
                    <a:pt x="7570" y="1127"/>
                    <a:pt x="7477" y="1127"/>
                  </a:cubicBezTo>
                  <a:lnTo>
                    <a:pt x="6409" y="1127"/>
                  </a:lnTo>
                  <a:cubicBezTo>
                    <a:pt x="6235" y="1127"/>
                    <a:pt x="6061" y="1139"/>
                    <a:pt x="5898" y="1069"/>
                  </a:cubicBezTo>
                  <a:cubicBezTo>
                    <a:pt x="5828" y="1046"/>
                    <a:pt x="5736" y="1057"/>
                    <a:pt x="5654" y="1057"/>
                  </a:cubicBezTo>
                  <a:lnTo>
                    <a:pt x="4818" y="1057"/>
                  </a:lnTo>
                  <a:cubicBezTo>
                    <a:pt x="4633" y="1057"/>
                    <a:pt x="4459" y="1069"/>
                    <a:pt x="4284" y="988"/>
                  </a:cubicBezTo>
                  <a:cubicBezTo>
                    <a:pt x="4006" y="988"/>
                    <a:pt x="3750" y="872"/>
                    <a:pt x="3472" y="883"/>
                  </a:cubicBezTo>
                  <a:cubicBezTo>
                    <a:pt x="3425" y="883"/>
                    <a:pt x="3390" y="895"/>
                    <a:pt x="3356" y="883"/>
                  </a:cubicBezTo>
                  <a:cubicBezTo>
                    <a:pt x="3123" y="790"/>
                    <a:pt x="2880" y="813"/>
                    <a:pt x="2636" y="813"/>
                  </a:cubicBezTo>
                  <a:lnTo>
                    <a:pt x="2578" y="813"/>
                  </a:lnTo>
                  <a:cubicBezTo>
                    <a:pt x="2195" y="732"/>
                    <a:pt x="1835" y="674"/>
                    <a:pt x="1452" y="604"/>
                  </a:cubicBezTo>
                  <a:cubicBezTo>
                    <a:pt x="1428" y="604"/>
                    <a:pt x="1394" y="593"/>
                    <a:pt x="1370" y="593"/>
                  </a:cubicBezTo>
                  <a:cubicBezTo>
                    <a:pt x="1011" y="604"/>
                    <a:pt x="639" y="477"/>
                    <a:pt x="268" y="500"/>
                  </a:cubicBezTo>
                  <a:cubicBezTo>
                    <a:pt x="175" y="500"/>
                    <a:pt x="82" y="535"/>
                    <a:pt x="1" y="465"/>
                  </a:cubicBezTo>
                  <a:lnTo>
                    <a:pt x="1" y="24"/>
                  </a:lnTo>
                  <a:cubicBezTo>
                    <a:pt x="59" y="12"/>
                    <a:pt x="117" y="1"/>
                    <a:pt x="163" y="1"/>
                  </a:cubicBezTo>
                  <a:cubicBezTo>
                    <a:pt x="627" y="36"/>
                    <a:pt x="1092" y="82"/>
                    <a:pt x="1556" y="152"/>
                  </a:cubicBezTo>
                  <a:cubicBezTo>
                    <a:pt x="1939" y="210"/>
                    <a:pt x="2299" y="303"/>
                    <a:pt x="2671" y="361"/>
                  </a:cubicBezTo>
                  <a:cubicBezTo>
                    <a:pt x="3077" y="419"/>
                    <a:pt x="3507" y="465"/>
                    <a:pt x="3924" y="488"/>
                  </a:cubicBezTo>
                  <a:cubicBezTo>
                    <a:pt x="4215" y="500"/>
                    <a:pt x="4493" y="500"/>
                    <a:pt x="4784" y="558"/>
                  </a:cubicBezTo>
                  <a:cubicBezTo>
                    <a:pt x="4911" y="593"/>
                    <a:pt x="5074" y="581"/>
                    <a:pt x="5201" y="593"/>
                  </a:cubicBezTo>
                  <a:cubicBezTo>
                    <a:pt x="5422" y="616"/>
                    <a:pt x="5654" y="604"/>
                    <a:pt x="5863" y="697"/>
                  </a:cubicBezTo>
                  <a:cubicBezTo>
                    <a:pt x="5921" y="721"/>
                    <a:pt x="6014" y="709"/>
                    <a:pt x="6084" y="709"/>
                  </a:cubicBezTo>
                  <a:cubicBezTo>
                    <a:pt x="6200" y="709"/>
                    <a:pt x="6328" y="709"/>
                    <a:pt x="6444" y="755"/>
                  </a:cubicBezTo>
                  <a:cubicBezTo>
                    <a:pt x="6548" y="779"/>
                    <a:pt x="6664" y="779"/>
                    <a:pt x="6780" y="779"/>
                  </a:cubicBezTo>
                  <a:lnTo>
                    <a:pt x="9787" y="779"/>
                  </a:lnTo>
                  <a:cubicBezTo>
                    <a:pt x="9926" y="779"/>
                    <a:pt x="10077" y="767"/>
                    <a:pt x="10205" y="837"/>
                  </a:cubicBezTo>
                  <a:cubicBezTo>
                    <a:pt x="10252" y="872"/>
                    <a:pt x="10310" y="872"/>
                    <a:pt x="10356" y="872"/>
                  </a:cubicBezTo>
                  <a:cubicBezTo>
                    <a:pt x="10600" y="872"/>
                    <a:pt x="10832" y="941"/>
                    <a:pt x="11076" y="999"/>
                  </a:cubicBezTo>
                  <a:cubicBezTo>
                    <a:pt x="11145" y="1011"/>
                    <a:pt x="11227" y="1022"/>
                    <a:pt x="11296" y="1022"/>
                  </a:cubicBezTo>
                  <a:cubicBezTo>
                    <a:pt x="11354" y="1046"/>
                    <a:pt x="11424" y="1022"/>
                    <a:pt x="11482" y="1046"/>
                  </a:cubicBezTo>
                  <a:cubicBezTo>
                    <a:pt x="11714" y="1139"/>
                    <a:pt x="11958" y="1115"/>
                    <a:pt x="12213" y="1115"/>
                  </a:cubicBezTo>
                  <a:cubicBezTo>
                    <a:pt x="12364" y="1115"/>
                    <a:pt x="12539" y="1080"/>
                    <a:pt x="12689" y="1173"/>
                  </a:cubicBezTo>
                  <a:cubicBezTo>
                    <a:pt x="12945" y="1139"/>
                    <a:pt x="13177" y="1289"/>
                    <a:pt x="13432" y="1359"/>
                  </a:cubicBezTo>
                  <a:cubicBezTo>
                    <a:pt x="13572" y="1406"/>
                    <a:pt x="13688" y="1475"/>
                    <a:pt x="13781" y="1591"/>
                  </a:cubicBezTo>
                  <a:cubicBezTo>
                    <a:pt x="13920" y="1754"/>
                    <a:pt x="14025" y="1940"/>
                    <a:pt x="14164" y="2102"/>
                  </a:cubicBezTo>
                  <a:cubicBezTo>
                    <a:pt x="14280" y="2230"/>
                    <a:pt x="14338" y="2381"/>
                    <a:pt x="14384" y="2532"/>
                  </a:cubicBezTo>
                  <a:cubicBezTo>
                    <a:pt x="14442" y="2706"/>
                    <a:pt x="14501" y="2880"/>
                    <a:pt x="14547" y="3054"/>
                  </a:cubicBezTo>
                  <a:cubicBezTo>
                    <a:pt x="14559" y="3135"/>
                    <a:pt x="14570" y="3205"/>
                    <a:pt x="14570" y="3275"/>
                  </a:cubicBezTo>
                  <a:cubicBezTo>
                    <a:pt x="14570" y="3843"/>
                    <a:pt x="14593" y="4412"/>
                    <a:pt x="14570" y="4958"/>
                  </a:cubicBezTo>
                  <a:cubicBezTo>
                    <a:pt x="14570" y="5179"/>
                    <a:pt x="14512" y="5376"/>
                    <a:pt x="14477" y="5585"/>
                  </a:cubicBezTo>
                  <a:cubicBezTo>
                    <a:pt x="14454" y="5689"/>
                    <a:pt x="14419" y="5782"/>
                    <a:pt x="14384" y="5875"/>
                  </a:cubicBezTo>
                  <a:cubicBezTo>
                    <a:pt x="14315" y="6107"/>
                    <a:pt x="14222" y="6339"/>
                    <a:pt x="14025" y="6502"/>
                  </a:cubicBezTo>
                  <a:cubicBezTo>
                    <a:pt x="14013" y="6502"/>
                    <a:pt x="14013" y="6514"/>
                    <a:pt x="14013" y="6525"/>
                  </a:cubicBezTo>
                  <a:cubicBezTo>
                    <a:pt x="13723" y="6943"/>
                    <a:pt x="13270" y="7082"/>
                    <a:pt x="12817" y="7199"/>
                  </a:cubicBezTo>
                  <a:cubicBezTo>
                    <a:pt x="12643" y="7233"/>
                    <a:pt x="12469" y="7315"/>
                    <a:pt x="12283" y="7280"/>
                  </a:cubicBezTo>
                  <a:cubicBezTo>
                    <a:pt x="12272" y="7280"/>
                    <a:pt x="12237" y="7280"/>
                    <a:pt x="12225" y="7291"/>
                  </a:cubicBezTo>
                  <a:cubicBezTo>
                    <a:pt x="12016" y="7396"/>
                    <a:pt x="11807" y="7373"/>
                    <a:pt x="11598" y="7373"/>
                  </a:cubicBezTo>
                  <a:cubicBezTo>
                    <a:pt x="10507" y="7373"/>
                    <a:pt x="9439" y="7373"/>
                    <a:pt x="8348" y="7384"/>
                  </a:cubicBezTo>
                  <a:cubicBezTo>
                    <a:pt x="8208" y="7384"/>
                    <a:pt x="8057" y="7384"/>
                    <a:pt x="7930" y="7442"/>
                  </a:cubicBezTo>
                  <a:cubicBezTo>
                    <a:pt x="7860" y="7466"/>
                    <a:pt x="7767" y="7466"/>
                    <a:pt x="7686" y="7466"/>
                  </a:cubicBezTo>
                  <a:cubicBezTo>
                    <a:pt x="7396" y="7489"/>
                    <a:pt x="7082" y="7489"/>
                    <a:pt x="6792" y="7489"/>
                  </a:cubicBezTo>
                  <a:cubicBezTo>
                    <a:pt x="6757" y="7489"/>
                    <a:pt x="6699" y="7489"/>
                    <a:pt x="6653" y="7466"/>
                  </a:cubicBezTo>
                  <a:cubicBezTo>
                    <a:pt x="6525" y="7407"/>
                    <a:pt x="6409" y="7466"/>
                    <a:pt x="6270" y="7500"/>
                  </a:cubicBezTo>
                  <a:cubicBezTo>
                    <a:pt x="5979" y="7570"/>
                    <a:pt x="5852" y="7779"/>
                    <a:pt x="5782" y="8023"/>
                  </a:cubicBezTo>
                  <a:cubicBezTo>
                    <a:pt x="5689" y="8325"/>
                    <a:pt x="5550" y="8603"/>
                    <a:pt x="5422" y="8893"/>
                  </a:cubicBezTo>
                  <a:cubicBezTo>
                    <a:pt x="5341" y="9033"/>
                    <a:pt x="5260" y="9137"/>
                    <a:pt x="5132" y="9242"/>
                  </a:cubicBezTo>
                  <a:cubicBezTo>
                    <a:pt x="4958" y="9369"/>
                    <a:pt x="4760" y="9497"/>
                    <a:pt x="4575" y="9636"/>
                  </a:cubicBezTo>
                  <a:cubicBezTo>
                    <a:pt x="4459" y="9706"/>
                    <a:pt x="4354" y="9811"/>
                    <a:pt x="4261" y="9892"/>
                  </a:cubicBezTo>
                  <a:cubicBezTo>
                    <a:pt x="4157" y="9961"/>
                    <a:pt x="4064" y="10043"/>
                    <a:pt x="3948" y="10101"/>
                  </a:cubicBezTo>
                  <a:cubicBezTo>
                    <a:pt x="3634" y="10240"/>
                    <a:pt x="3309" y="10391"/>
                    <a:pt x="3007" y="10519"/>
                  </a:cubicBezTo>
                  <a:cubicBezTo>
                    <a:pt x="2810" y="10600"/>
                    <a:pt x="2601" y="10658"/>
                    <a:pt x="2415" y="10763"/>
                  </a:cubicBezTo>
                  <a:cubicBezTo>
                    <a:pt x="2288" y="10832"/>
                    <a:pt x="2160" y="10867"/>
                    <a:pt x="2032" y="10855"/>
                  </a:cubicBezTo>
                  <a:cubicBezTo>
                    <a:pt x="1846" y="10925"/>
                    <a:pt x="1742" y="10925"/>
                    <a:pt x="1649" y="10925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2656025" y="2684075"/>
              <a:ext cx="464100" cy="332350"/>
            </a:xfrm>
            <a:custGeom>
              <a:avLst/>
              <a:gdLst/>
              <a:ahLst/>
              <a:cxnLst/>
              <a:rect l="l" t="t" r="r" b="b"/>
              <a:pathLst>
                <a:path w="18564" h="13294" extrusionOk="0">
                  <a:moveTo>
                    <a:pt x="3483" y="2624"/>
                  </a:moveTo>
                  <a:cubicBezTo>
                    <a:pt x="3251" y="2822"/>
                    <a:pt x="3042" y="3007"/>
                    <a:pt x="2822" y="3193"/>
                  </a:cubicBezTo>
                  <a:cubicBezTo>
                    <a:pt x="2578" y="3251"/>
                    <a:pt x="2357" y="3379"/>
                    <a:pt x="2114" y="3437"/>
                  </a:cubicBezTo>
                  <a:cubicBezTo>
                    <a:pt x="1916" y="3483"/>
                    <a:pt x="1707" y="3472"/>
                    <a:pt x="1498" y="3437"/>
                  </a:cubicBezTo>
                  <a:cubicBezTo>
                    <a:pt x="1254" y="3414"/>
                    <a:pt x="1045" y="3263"/>
                    <a:pt x="848" y="3123"/>
                  </a:cubicBezTo>
                  <a:cubicBezTo>
                    <a:pt x="778" y="3077"/>
                    <a:pt x="720" y="3019"/>
                    <a:pt x="662" y="2961"/>
                  </a:cubicBezTo>
                  <a:cubicBezTo>
                    <a:pt x="453" y="2775"/>
                    <a:pt x="279" y="2578"/>
                    <a:pt x="221" y="2288"/>
                  </a:cubicBezTo>
                  <a:cubicBezTo>
                    <a:pt x="152" y="1962"/>
                    <a:pt x="163" y="1637"/>
                    <a:pt x="163" y="1324"/>
                  </a:cubicBezTo>
                  <a:cubicBezTo>
                    <a:pt x="163" y="1243"/>
                    <a:pt x="175" y="1173"/>
                    <a:pt x="210" y="1115"/>
                  </a:cubicBezTo>
                  <a:cubicBezTo>
                    <a:pt x="337" y="767"/>
                    <a:pt x="558" y="488"/>
                    <a:pt x="871" y="314"/>
                  </a:cubicBezTo>
                  <a:cubicBezTo>
                    <a:pt x="1080" y="198"/>
                    <a:pt x="1278" y="82"/>
                    <a:pt x="1533" y="59"/>
                  </a:cubicBezTo>
                  <a:cubicBezTo>
                    <a:pt x="1823" y="24"/>
                    <a:pt x="2090" y="1"/>
                    <a:pt x="2381" y="12"/>
                  </a:cubicBezTo>
                  <a:cubicBezTo>
                    <a:pt x="2578" y="24"/>
                    <a:pt x="2764" y="82"/>
                    <a:pt x="2903" y="233"/>
                  </a:cubicBezTo>
                  <a:cubicBezTo>
                    <a:pt x="3077" y="407"/>
                    <a:pt x="3251" y="581"/>
                    <a:pt x="3367" y="802"/>
                  </a:cubicBezTo>
                  <a:cubicBezTo>
                    <a:pt x="3507" y="1045"/>
                    <a:pt x="3646" y="1301"/>
                    <a:pt x="3692" y="1591"/>
                  </a:cubicBezTo>
                  <a:cubicBezTo>
                    <a:pt x="3832" y="1672"/>
                    <a:pt x="3994" y="1684"/>
                    <a:pt x="4157" y="1695"/>
                  </a:cubicBezTo>
                  <a:cubicBezTo>
                    <a:pt x="4459" y="1707"/>
                    <a:pt x="4760" y="1730"/>
                    <a:pt x="5051" y="1823"/>
                  </a:cubicBezTo>
                  <a:cubicBezTo>
                    <a:pt x="5225" y="1881"/>
                    <a:pt x="5434" y="1881"/>
                    <a:pt x="5631" y="1916"/>
                  </a:cubicBezTo>
                  <a:cubicBezTo>
                    <a:pt x="5805" y="1939"/>
                    <a:pt x="5979" y="1974"/>
                    <a:pt x="6142" y="2021"/>
                  </a:cubicBezTo>
                  <a:cubicBezTo>
                    <a:pt x="6363" y="2055"/>
                    <a:pt x="6583" y="2113"/>
                    <a:pt x="6815" y="2102"/>
                  </a:cubicBezTo>
                  <a:cubicBezTo>
                    <a:pt x="6873" y="2102"/>
                    <a:pt x="6943" y="2102"/>
                    <a:pt x="7001" y="2113"/>
                  </a:cubicBezTo>
                  <a:cubicBezTo>
                    <a:pt x="7280" y="2195"/>
                    <a:pt x="7547" y="2171"/>
                    <a:pt x="7825" y="2195"/>
                  </a:cubicBezTo>
                  <a:cubicBezTo>
                    <a:pt x="7976" y="2195"/>
                    <a:pt x="8116" y="2206"/>
                    <a:pt x="8243" y="2218"/>
                  </a:cubicBezTo>
                  <a:cubicBezTo>
                    <a:pt x="8464" y="2264"/>
                    <a:pt x="8673" y="2276"/>
                    <a:pt x="8882" y="2276"/>
                  </a:cubicBezTo>
                  <a:cubicBezTo>
                    <a:pt x="9253" y="2276"/>
                    <a:pt x="9601" y="2276"/>
                    <a:pt x="9961" y="2288"/>
                  </a:cubicBezTo>
                  <a:cubicBezTo>
                    <a:pt x="10136" y="2288"/>
                    <a:pt x="10310" y="2334"/>
                    <a:pt x="10484" y="2346"/>
                  </a:cubicBezTo>
                  <a:cubicBezTo>
                    <a:pt x="10611" y="2369"/>
                    <a:pt x="10739" y="2392"/>
                    <a:pt x="10879" y="2392"/>
                  </a:cubicBezTo>
                  <a:lnTo>
                    <a:pt x="13514" y="2392"/>
                  </a:lnTo>
                  <a:cubicBezTo>
                    <a:pt x="13676" y="2392"/>
                    <a:pt x="13839" y="2404"/>
                    <a:pt x="13990" y="2450"/>
                  </a:cubicBezTo>
                  <a:cubicBezTo>
                    <a:pt x="14187" y="2496"/>
                    <a:pt x="14373" y="2508"/>
                    <a:pt x="14559" y="2555"/>
                  </a:cubicBezTo>
                  <a:cubicBezTo>
                    <a:pt x="14837" y="2613"/>
                    <a:pt x="15116" y="2671"/>
                    <a:pt x="15406" y="2717"/>
                  </a:cubicBezTo>
                  <a:cubicBezTo>
                    <a:pt x="15545" y="2740"/>
                    <a:pt x="15708" y="2729"/>
                    <a:pt x="15870" y="2729"/>
                  </a:cubicBezTo>
                  <a:cubicBezTo>
                    <a:pt x="16068" y="2729"/>
                    <a:pt x="16277" y="2694"/>
                    <a:pt x="16463" y="2798"/>
                  </a:cubicBezTo>
                  <a:cubicBezTo>
                    <a:pt x="16509" y="2833"/>
                    <a:pt x="16579" y="2810"/>
                    <a:pt x="16637" y="2810"/>
                  </a:cubicBezTo>
                  <a:cubicBezTo>
                    <a:pt x="16706" y="2833"/>
                    <a:pt x="16799" y="2845"/>
                    <a:pt x="16869" y="2868"/>
                  </a:cubicBezTo>
                  <a:cubicBezTo>
                    <a:pt x="16939" y="2903"/>
                    <a:pt x="16997" y="2949"/>
                    <a:pt x="17066" y="2961"/>
                  </a:cubicBezTo>
                  <a:cubicBezTo>
                    <a:pt x="17380" y="3019"/>
                    <a:pt x="17589" y="3205"/>
                    <a:pt x="17763" y="3448"/>
                  </a:cubicBezTo>
                  <a:cubicBezTo>
                    <a:pt x="17856" y="3588"/>
                    <a:pt x="17972" y="3715"/>
                    <a:pt x="18076" y="3843"/>
                  </a:cubicBezTo>
                  <a:cubicBezTo>
                    <a:pt x="18250" y="4064"/>
                    <a:pt x="18378" y="4296"/>
                    <a:pt x="18401" y="4586"/>
                  </a:cubicBezTo>
                  <a:cubicBezTo>
                    <a:pt x="18401" y="4633"/>
                    <a:pt x="18436" y="4691"/>
                    <a:pt x="18448" y="4725"/>
                  </a:cubicBezTo>
                  <a:cubicBezTo>
                    <a:pt x="18552" y="4934"/>
                    <a:pt x="18564" y="5132"/>
                    <a:pt x="18564" y="5352"/>
                  </a:cubicBezTo>
                  <a:lnTo>
                    <a:pt x="18564" y="6792"/>
                  </a:lnTo>
                  <a:cubicBezTo>
                    <a:pt x="18564" y="6966"/>
                    <a:pt x="18552" y="7140"/>
                    <a:pt x="18494" y="7303"/>
                  </a:cubicBezTo>
                  <a:cubicBezTo>
                    <a:pt x="18436" y="7477"/>
                    <a:pt x="18436" y="7663"/>
                    <a:pt x="18378" y="7837"/>
                  </a:cubicBezTo>
                  <a:lnTo>
                    <a:pt x="18285" y="8092"/>
                  </a:lnTo>
                  <a:cubicBezTo>
                    <a:pt x="18216" y="8313"/>
                    <a:pt x="18111" y="8498"/>
                    <a:pt x="17925" y="8649"/>
                  </a:cubicBezTo>
                  <a:cubicBezTo>
                    <a:pt x="17879" y="8696"/>
                    <a:pt x="17821" y="8731"/>
                    <a:pt x="17809" y="8777"/>
                  </a:cubicBezTo>
                  <a:cubicBezTo>
                    <a:pt x="17751" y="8940"/>
                    <a:pt x="17623" y="9009"/>
                    <a:pt x="17496" y="9079"/>
                  </a:cubicBezTo>
                  <a:cubicBezTo>
                    <a:pt x="17240" y="9218"/>
                    <a:pt x="16985" y="9346"/>
                    <a:pt x="16706" y="9404"/>
                  </a:cubicBezTo>
                  <a:cubicBezTo>
                    <a:pt x="16590" y="9427"/>
                    <a:pt x="16474" y="9474"/>
                    <a:pt x="16358" y="9520"/>
                  </a:cubicBezTo>
                  <a:cubicBezTo>
                    <a:pt x="16288" y="9532"/>
                    <a:pt x="16219" y="9543"/>
                    <a:pt x="16161" y="9543"/>
                  </a:cubicBezTo>
                  <a:cubicBezTo>
                    <a:pt x="16056" y="9566"/>
                    <a:pt x="15952" y="9590"/>
                    <a:pt x="15847" y="9590"/>
                  </a:cubicBezTo>
                  <a:cubicBezTo>
                    <a:pt x="15731" y="9601"/>
                    <a:pt x="15638" y="9625"/>
                    <a:pt x="15522" y="9625"/>
                  </a:cubicBezTo>
                  <a:cubicBezTo>
                    <a:pt x="14361" y="9625"/>
                    <a:pt x="13212" y="9625"/>
                    <a:pt x="12051" y="9601"/>
                  </a:cubicBezTo>
                  <a:cubicBezTo>
                    <a:pt x="11900" y="9601"/>
                    <a:pt x="11761" y="9601"/>
                    <a:pt x="11633" y="9648"/>
                  </a:cubicBezTo>
                  <a:cubicBezTo>
                    <a:pt x="11552" y="9683"/>
                    <a:pt x="11471" y="9683"/>
                    <a:pt x="11378" y="9683"/>
                  </a:cubicBezTo>
                  <a:cubicBezTo>
                    <a:pt x="11053" y="9683"/>
                    <a:pt x="10728" y="9659"/>
                    <a:pt x="10391" y="9659"/>
                  </a:cubicBezTo>
                  <a:cubicBezTo>
                    <a:pt x="10310" y="9659"/>
                    <a:pt x="10217" y="9683"/>
                    <a:pt x="10124" y="9694"/>
                  </a:cubicBezTo>
                  <a:cubicBezTo>
                    <a:pt x="9868" y="9741"/>
                    <a:pt x="9729" y="9892"/>
                    <a:pt x="9671" y="10147"/>
                  </a:cubicBezTo>
                  <a:cubicBezTo>
                    <a:pt x="9636" y="10240"/>
                    <a:pt x="9578" y="10344"/>
                    <a:pt x="9555" y="10449"/>
                  </a:cubicBezTo>
                  <a:cubicBezTo>
                    <a:pt x="9509" y="10565"/>
                    <a:pt x="9462" y="10681"/>
                    <a:pt x="9404" y="10785"/>
                  </a:cubicBezTo>
                  <a:cubicBezTo>
                    <a:pt x="9346" y="10925"/>
                    <a:pt x="9276" y="11052"/>
                    <a:pt x="9172" y="11169"/>
                  </a:cubicBezTo>
                  <a:cubicBezTo>
                    <a:pt x="9033" y="11319"/>
                    <a:pt x="8870" y="11447"/>
                    <a:pt x="8731" y="11575"/>
                  </a:cubicBezTo>
                  <a:cubicBezTo>
                    <a:pt x="8696" y="11610"/>
                    <a:pt x="8638" y="11621"/>
                    <a:pt x="8626" y="11656"/>
                  </a:cubicBezTo>
                  <a:cubicBezTo>
                    <a:pt x="8591" y="11807"/>
                    <a:pt x="8441" y="11842"/>
                    <a:pt x="8336" y="11900"/>
                  </a:cubicBezTo>
                  <a:cubicBezTo>
                    <a:pt x="7976" y="12086"/>
                    <a:pt x="7593" y="12271"/>
                    <a:pt x="7222" y="12469"/>
                  </a:cubicBezTo>
                  <a:cubicBezTo>
                    <a:pt x="6943" y="12596"/>
                    <a:pt x="6664" y="12736"/>
                    <a:pt x="6386" y="12852"/>
                  </a:cubicBezTo>
                  <a:cubicBezTo>
                    <a:pt x="6177" y="12945"/>
                    <a:pt x="5956" y="13049"/>
                    <a:pt x="5712" y="13026"/>
                  </a:cubicBezTo>
                  <a:cubicBezTo>
                    <a:pt x="5666" y="13026"/>
                    <a:pt x="5608" y="13026"/>
                    <a:pt x="5561" y="13061"/>
                  </a:cubicBezTo>
                  <a:cubicBezTo>
                    <a:pt x="5434" y="13142"/>
                    <a:pt x="5283" y="13131"/>
                    <a:pt x="5155" y="13072"/>
                  </a:cubicBezTo>
                  <a:cubicBezTo>
                    <a:pt x="5051" y="13026"/>
                    <a:pt x="4969" y="13026"/>
                    <a:pt x="4865" y="13072"/>
                  </a:cubicBezTo>
                  <a:cubicBezTo>
                    <a:pt x="4807" y="13107"/>
                    <a:pt x="4749" y="13084"/>
                    <a:pt x="4691" y="13107"/>
                  </a:cubicBezTo>
                  <a:cubicBezTo>
                    <a:pt x="4575" y="13119"/>
                    <a:pt x="4447" y="13142"/>
                    <a:pt x="4331" y="13165"/>
                  </a:cubicBezTo>
                  <a:cubicBezTo>
                    <a:pt x="4226" y="13177"/>
                    <a:pt x="4122" y="13189"/>
                    <a:pt x="4029" y="13189"/>
                  </a:cubicBezTo>
                  <a:cubicBezTo>
                    <a:pt x="3913" y="13189"/>
                    <a:pt x="3774" y="13189"/>
                    <a:pt x="3658" y="13247"/>
                  </a:cubicBezTo>
                  <a:cubicBezTo>
                    <a:pt x="3588" y="13281"/>
                    <a:pt x="3507" y="13281"/>
                    <a:pt x="3414" y="13281"/>
                  </a:cubicBezTo>
                  <a:cubicBezTo>
                    <a:pt x="3077" y="13281"/>
                    <a:pt x="2729" y="13258"/>
                    <a:pt x="2404" y="13281"/>
                  </a:cubicBezTo>
                  <a:cubicBezTo>
                    <a:pt x="2114" y="13293"/>
                    <a:pt x="1893" y="13131"/>
                    <a:pt x="1684" y="12991"/>
                  </a:cubicBezTo>
                  <a:cubicBezTo>
                    <a:pt x="1312" y="12713"/>
                    <a:pt x="1127" y="12318"/>
                    <a:pt x="976" y="11900"/>
                  </a:cubicBezTo>
                  <a:cubicBezTo>
                    <a:pt x="906" y="11679"/>
                    <a:pt x="837" y="11482"/>
                    <a:pt x="674" y="11319"/>
                  </a:cubicBezTo>
                  <a:cubicBezTo>
                    <a:pt x="581" y="11215"/>
                    <a:pt x="546" y="11076"/>
                    <a:pt x="500" y="10925"/>
                  </a:cubicBezTo>
                  <a:cubicBezTo>
                    <a:pt x="430" y="10669"/>
                    <a:pt x="326" y="10402"/>
                    <a:pt x="349" y="10124"/>
                  </a:cubicBezTo>
                  <a:cubicBezTo>
                    <a:pt x="372" y="9915"/>
                    <a:pt x="453" y="9810"/>
                    <a:pt x="674" y="9810"/>
                  </a:cubicBezTo>
                  <a:lnTo>
                    <a:pt x="1069" y="9810"/>
                  </a:lnTo>
                  <a:cubicBezTo>
                    <a:pt x="1301" y="9810"/>
                    <a:pt x="1429" y="9892"/>
                    <a:pt x="1440" y="10112"/>
                  </a:cubicBezTo>
                  <a:cubicBezTo>
                    <a:pt x="1475" y="10391"/>
                    <a:pt x="1591" y="10646"/>
                    <a:pt x="1545" y="10925"/>
                  </a:cubicBezTo>
                  <a:cubicBezTo>
                    <a:pt x="1533" y="11041"/>
                    <a:pt x="1556" y="11145"/>
                    <a:pt x="1626" y="11250"/>
                  </a:cubicBezTo>
                  <a:cubicBezTo>
                    <a:pt x="1765" y="11424"/>
                    <a:pt x="1823" y="11621"/>
                    <a:pt x="1881" y="11842"/>
                  </a:cubicBezTo>
                  <a:cubicBezTo>
                    <a:pt x="1951" y="12097"/>
                    <a:pt x="2114" y="12248"/>
                    <a:pt x="2369" y="12248"/>
                  </a:cubicBezTo>
                  <a:lnTo>
                    <a:pt x="3913" y="12248"/>
                  </a:lnTo>
                  <a:cubicBezTo>
                    <a:pt x="3983" y="12248"/>
                    <a:pt x="4064" y="12213"/>
                    <a:pt x="4145" y="12202"/>
                  </a:cubicBezTo>
                  <a:cubicBezTo>
                    <a:pt x="4226" y="12190"/>
                    <a:pt x="4296" y="12155"/>
                    <a:pt x="4389" y="12155"/>
                  </a:cubicBezTo>
                  <a:cubicBezTo>
                    <a:pt x="4528" y="12144"/>
                    <a:pt x="4679" y="12132"/>
                    <a:pt x="4760" y="12004"/>
                  </a:cubicBezTo>
                  <a:cubicBezTo>
                    <a:pt x="4784" y="11970"/>
                    <a:pt x="4842" y="11958"/>
                    <a:pt x="4865" y="11946"/>
                  </a:cubicBezTo>
                  <a:cubicBezTo>
                    <a:pt x="5085" y="11865"/>
                    <a:pt x="5306" y="11784"/>
                    <a:pt x="5550" y="11772"/>
                  </a:cubicBezTo>
                  <a:cubicBezTo>
                    <a:pt x="5678" y="11772"/>
                    <a:pt x="5805" y="11714"/>
                    <a:pt x="5945" y="11691"/>
                  </a:cubicBezTo>
                  <a:cubicBezTo>
                    <a:pt x="6072" y="11691"/>
                    <a:pt x="6200" y="11633"/>
                    <a:pt x="6316" y="11621"/>
                  </a:cubicBezTo>
                  <a:cubicBezTo>
                    <a:pt x="6548" y="11598"/>
                    <a:pt x="6757" y="11517"/>
                    <a:pt x="6955" y="11447"/>
                  </a:cubicBezTo>
                  <a:cubicBezTo>
                    <a:pt x="7338" y="11319"/>
                    <a:pt x="7651" y="11134"/>
                    <a:pt x="7872" y="10785"/>
                  </a:cubicBezTo>
                  <a:cubicBezTo>
                    <a:pt x="7872" y="10762"/>
                    <a:pt x="7883" y="10762"/>
                    <a:pt x="7883" y="10751"/>
                  </a:cubicBezTo>
                  <a:cubicBezTo>
                    <a:pt x="8116" y="10565"/>
                    <a:pt x="8232" y="10298"/>
                    <a:pt x="8324" y="10042"/>
                  </a:cubicBezTo>
                  <a:cubicBezTo>
                    <a:pt x="8359" y="9915"/>
                    <a:pt x="8406" y="9799"/>
                    <a:pt x="8406" y="9659"/>
                  </a:cubicBezTo>
                  <a:cubicBezTo>
                    <a:pt x="8406" y="9578"/>
                    <a:pt x="8406" y="9474"/>
                    <a:pt x="8441" y="9392"/>
                  </a:cubicBezTo>
                  <a:cubicBezTo>
                    <a:pt x="8557" y="9102"/>
                    <a:pt x="8475" y="8812"/>
                    <a:pt x="8406" y="8522"/>
                  </a:cubicBezTo>
                  <a:cubicBezTo>
                    <a:pt x="8394" y="8464"/>
                    <a:pt x="8348" y="8417"/>
                    <a:pt x="8301" y="8371"/>
                  </a:cubicBezTo>
                  <a:cubicBezTo>
                    <a:pt x="8185" y="8289"/>
                    <a:pt x="8092" y="8197"/>
                    <a:pt x="7976" y="8115"/>
                  </a:cubicBezTo>
                  <a:cubicBezTo>
                    <a:pt x="7802" y="7999"/>
                    <a:pt x="7640" y="7895"/>
                    <a:pt x="7465" y="7779"/>
                  </a:cubicBezTo>
                  <a:cubicBezTo>
                    <a:pt x="7431" y="7767"/>
                    <a:pt x="7407" y="7732"/>
                    <a:pt x="7396" y="7732"/>
                  </a:cubicBezTo>
                  <a:cubicBezTo>
                    <a:pt x="7047" y="7651"/>
                    <a:pt x="6722" y="7477"/>
                    <a:pt x="6386" y="7361"/>
                  </a:cubicBezTo>
                  <a:cubicBezTo>
                    <a:pt x="6293" y="7326"/>
                    <a:pt x="6188" y="7268"/>
                    <a:pt x="6084" y="7221"/>
                  </a:cubicBezTo>
                  <a:cubicBezTo>
                    <a:pt x="5968" y="7187"/>
                    <a:pt x="5840" y="7140"/>
                    <a:pt x="5712" y="7105"/>
                  </a:cubicBezTo>
                  <a:cubicBezTo>
                    <a:pt x="5480" y="7047"/>
                    <a:pt x="5260" y="6978"/>
                    <a:pt x="5039" y="6896"/>
                  </a:cubicBezTo>
                  <a:cubicBezTo>
                    <a:pt x="4877" y="6838"/>
                    <a:pt x="4749" y="6745"/>
                    <a:pt x="4737" y="6548"/>
                  </a:cubicBezTo>
                  <a:cubicBezTo>
                    <a:pt x="4412" y="6455"/>
                    <a:pt x="4122" y="6374"/>
                    <a:pt x="3820" y="6339"/>
                  </a:cubicBezTo>
                  <a:lnTo>
                    <a:pt x="3797" y="6339"/>
                  </a:lnTo>
                  <a:cubicBezTo>
                    <a:pt x="3518" y="6200"/>
                    <a:pt x="3216" y="6269"/>
                    <a:pt x="2926" y="6235"/>
                  </a:cubicBezTo>
                  <a:cubicBezTo>
                    <a:pt x="2822" y="6223"/>
                    <a:pt x="2717" y="6235"/>
                    <a:pt x="2613" y="6223"/>
                  </a:cubicBezTo>
                  <a:cubicBezTo>
                    <a:pt x="2520" y="6211"/>
                    <a:pt x="2415" y="6223"/>
                    <a:pt x="2322" y="6293"/>
                  </a:cubicBezTo>
                  <a:cubicBezTo>
                    <a:pt x="2299" y="6328"/>
                    <a:pt x="2253" y="6339"/>
                    <a:pt x="2230" y="6351"/>
                  </a:cubicBezTo>
                  <a:cubicBezTo>
                    <a:pt x="1916" y="6444"/>
                    <a:pt x="1742" y="6676"/>
                    <a:pt x="1591" y="6931"/>
                  </a:cubicBezTo>
                  <a:cubicBezTo>
                    <a:pt x="1533" y="7036"/>
                    <a:pt x="1475" y="7129"/>
                    <a:pt x="1417" y="7221"/>
                  </a:cubicBezTo>
                  <a:cubicBezTo>
                    <a:pt x="1371" y="7314"/>
                    <a:pt x="1312" y="7396"/>
                    <a:pt x="1266" y="7500"/>
                  </a:cubicBezTo>
                  <a:cubicBezTo>
                    <a:pt x="1243" y="7570"/>
                    <a:pt x="1243" y="7663"/>
                    <a:pt x="1278" y="7732"/>
                  </a:cubicBezTo>
                  <a:cubicBezTo>
                    <a:pt x="1417" y="8022"/>
                    <a:pt x="1417" y="8324"/>
                    <a:pt x="1301" y="8615"/>
                  </a:cubicBezTo>
                  <a:cubicBezTo>
                    <a:pt x="1254" y="8731"/>
                    <a:pt x="1208" y="8870"/>
                    <a:pt x="1196" y="8998"/>
                  </a:cubicBezTo>
                  <a:cubicBezTo>
                    <a:pt x="1185" y="9172"/>
                    <a:pt x="1045" y="9253"/>
                    <a:pt x="918" y="9276"/>
                  </a:cubicBezTo>
                  <a:cubicBezTo>
                    <a:pt x="674" y="9311"/>
                    <a:pt x="442" y="9334"/>
                    <a:pt x="210" y="9195"/>
                  </a:cubicBezTo>
                  <a:cubicBezTo>
                    <a:pt x="105" y="9137"/>
                    <a:pt x="35" y="9067"/>
                    <a:pt x="24" y="8940"/>
                  </a:cubicBezTo>
                  <a:cubicBezTo>
                    <a:pt x="1" y="8812"/>
                    <a:pt x="1" y="8673"/>
                    <a:pt x="47" y="8545"/>
                  </a:cubicBezTo>
                  <a:cubicBezTo>
                    <a:pt x="117" y="8313"/>
                    <a:pt x="256" y="8115"/>
                    <a:pt x="337" y="7883"/>
                  </a:cubicBezTo>
                  <a:cubicBezTo>
                    <a:pt x="523" y="7430"/>
                    <a:pt x="744" y="6989"/>
                    <a:pt x="964" y="6548"/>
                  </a:cubicBezTo>
                  <a:cubicBezTo>
                    <a:pt x="1011" y="6258"/>
                    <a:pt x="1266" y="6095"/>
                    <a:pt x="1394" y="5863"/>
                  </a:cubicBezTo>
                  <a:lnTo>
                    <a:pt x="1440" y="5817"/>
                  </a:lnTo>
                  <a:lnTo>
                    <a:pt x="2137" y="5422"/>
                  </a:lnTo>
                  <a:cubicBezTo>
                    <a:pt x="2195" y="5399"/>
                    <a:pt x="2264" y="5387"/>
                    <a:pt x="2346" y="5364"/>
                  </a:cubicBezTo>
                  <a:cubicBezTo>
                    <a:pt x="2381" y="5352"/>
                    <a:pt x="2439" y="5364"/>
                    <a:pt x="2485" y="5352"/>
                  </a:cubicBezTo>
                  <a:cubicBezTo>
                    <a:pt x="2845" y="5213"/>
                    <a:pt x="3240" y="5294"/>
                    <a:pt x="3600" y="5283"/>
                  </a:cubicBezTo>
                  <a:cubicBezTo>
                    <a:pt x="3739" y="5283"/>
                    <a:pt x="3867" y="5329"/>
                    <a:pt x="3983" y="5364"/>
                  </a:cubicBezTo>
                  <a:cubicBezTo>
                    <a:pt x="4273" y="5457"/>
                    <a:pt x="4586" y="5445"/>
                    <a:pt x="4853" y="5631"/>
                  </a:cubicBezTo>
                  <a:cubicBezTo>
                    <a:pt x="4900" y="5654"/>
                    <a:pt x="4969" y="5654"/>
                    <a:pt x="5027" y="5643"/>
                  </a:cubicBezTo>
                  <a:cubicBezTo>
                    <a:pt x="5271" y="5619"/>
                    <a:pt x="5515" y="5643"/>
                    <a:pt x="5736" y="5759"/>
                  </a:cubicBezTo>
                  <a:cubicBezTo>
                    <a:pt x="5828" y="5805"/>
                    <a:pt x="5898" y="5863"/>
                    <a:pt x="6014" y="5886"/>
                  </a:cubicBezTo>
                  <a:cubicBezTo>
                    <a:pt x="6235" y="5944"/>
                    <a:pt x="6432" y="6037"/>
                    <a:pt x="6653" y="6107"/>
                  </a:cubicBezTo>
                  <a:cubicBezTo>
                    <a:pt x="6699" y="6119"/>
                    <a:pt x="6757" y="6142"/>
                    <a:pt x="6792" y="6165"/>
                  </a:cubicBezTo>
                  <a:cubicBezTo>
                    <a:pt x="6897" y="6235"/>
                    <a:pt x="7013" y="6281"/>
                    <a:pt x="7129" y="6328"/>
                  </a:cubicBezTo>
                  <a:cubicBezTo>
                    <a:pt x="7256" y="6374"/>
                    <a:pt x="7373" y="6444"/>
                    <a:pt x="7489" y="6490"/>
                  </a:cubicBezTo>
                  <a:cubicBezTo>
                    <a:pt x="7581" y="6525"/>
                    <a:pt x="7651" y="6571"/>
                    <a:pt x="7744" y="6606"/>
                  </a:cubicBezTo>
                  <a:cubicBezTo>
                    <a:pt x="8069" y="6676"/>
                    <a:pt x="8348" y="6873"/>
                    <a:pt x="8650" y="7024"/>
                  </a:cubicBezTo>
                  <a:cubicBezTo>
                    <a:pt x="8708" y="7047"/>
                    <a:pt x="8754" y="7094"/>
                    <a:pt x="8800" y="7140"/>
                  </a:cubicBezTo>
                  <a:cubicBezTo>
                    <a:pt x="8917" y="7233"/>
                    <a:pt x="8998" y="7338"/>
                    <a:pt x="9137" y="7419"/>
                  </a:cubicBezTo>
                  <a:cubicBezTo>
                    <a:pt x="9323" y="7512"/>
                    <a:pt x="9451" y="7663"/>
                    <a:pt x="9520" y="7860"/>
                  </a:cubicBezTo>
                  <a:cubicBezTo>
                    <a:pt x="9613" y="8081"/>
                    <a:pt x="9776" y="8266"/>
                    <a:pt x="9927" y="8440"/>
                  </a:cubicBezTo>
                  <a:cubicBezTo>
                    <a:pt x="10089" y="8615"/>
                    <a:pt x="10310" y="8684"/>
                    <a:pt x="10542" y="8696"/>
                  </a:cubicBezTo>
                  <a:cubicBezTo>
                    <a:pt x="10681" y="8707"/>
                    <a:pt x="10832" y="8696"/>
                    <a:pt x="10971" y="8696"/>
                  </a:cubicBezTo>
                  <a:lnTo>
                    <a:pt x="14326" y="8696"/>
                  </a:lnTo>
                  <a:cubicBezTo>
                    <a:pt x="14489" y="8696"/>
                    <a:pt x="14628" y="8673"/>
                    <a:pt x="14779" y="8638"/>
                  </a:cubicBezTo>
                  <a:cubicBezTo>
                    <a:pt x="14907" y="8591"/>
                    <a:pt x="15069" y="8603"/>
                    <a:pt x="15197" y="8603"/>
                  </a:cubicBezTo>
                  <a:cubicBezTo>
                    <a:pt x="15534" y="8626"/>
                    <a:pt x="15870" y="8580"/>
                    <a:pt x="16184" y="8440"/>
                  </a:cubicBezTo>
                  <a:cubicBezTo>
                    <a:pt x="16277" y="8406"/>
                    <a:pt x="16370" y="8394"/>
                    <a:pt x="16474" y="8359"/>
                  </a:cubicBezTo>
                  <a:cubicBezTo>
                    <a:pt x="16811" y="8231"/>
                    <a:pt x="17089" y="8057"/>
                    <a:pt x="17240" y="7709"/>
                  </a:cubicBezTo>
                  <a:cubicBezTo>
                    <a:pt x="17333" y="7500"/>
                    <a:pt x="17438" y="7314"/>
                    <a:pt x="17391" y="7094"/>
                  </a:cubicBezTo>
                  <a:cubicBezTo>
                    <a:pt x="17391" y="7047"/>
                    <a:pt x="17391" y="7012"/>
                    <a:pt x="17403" y="6978"/>
                  </a:cubicBezTo>
                  <a:cubicBezTo>
                    <a:pt x="17507" y="6780"/>
                    <a:pt x="17461" y="6560"/>
                    <a:pt x="17473" y="6339"/>
                  </a:cubicBezTo>
                  <a:cubicBezTo>
                    <a:pt x="17473" y="6107"/>
                    <a:pt x="17461" y="5886"/>
                    <a:pt x="17473" y="5654"/>
                  </a:cubicBezTo>
                  <a:cubicBezTo>
                    <a:pt x="17496" y="5364"/>
                    <a:pt x="17403" y="5109"/>
                    <a:pt x="17333" y="4818"/>
                  </a:cubicBezTo>
                  <a:cubicBezTo>
                    <a:pt x="17287" y="4621"/>
                    <a:pt x="17159" y="4470"/>
                    <a:pt x="17008" y="4342"/>
                  </a:cubicBezTo>
                  <a:cubicBezTo>
                    <a:pt x="16857" y="4191"/>
                    <a:pt x="16706" y="4052"/>
                    <a:pt x="16521" y="3936"/>
                  </a:cubicBezTo>
                  <a:cubicBezTo>
                    <a:pt x="16312" y="3797"/>
                    <a:pt x="16114" y="3704"/>
                    <a:pt x="15882" y="3657"/>
                  </a:cubicBezTo>
                  <a:cubicBezTo>
                    <a:pt x="15580" y="3599"/>
                    <a:pt x="15290" y="3541"/>
                    <a:pt x="14965" y="3541"/>
                  </a:cubicBezTo>
                  <a:cubicBezTo>
                    <a:pt x="14919" y="3541"/>
                    <a:pt x="14860" y="3541"/>
                    <a:pt x="14826" y="3530"/>
                  </a:cubicBezTo>
                  <a:cubicBezTo>
                    <a:pt x="14605" y="3425"/>
                    <a:pt x="14384" y="3448"/>
                    <a:pt x="14152" y="3448"/>
                  </a:cubicBezTo>
                  <a:cubicBezTo>
                    <a:pt x="13955" y="3448"/>
                    <a:pt x="13746" y="3483"/>
                    <a:pt x="13549" y="3379"/>
                  </a:cubicBezTo>
                  <a:cubicBezTo>
                    <a:pt x="13491" y="3356"/>
                    <a:pt x="13398" y="3367"/>
                    <a:pt x="13328" y="3367"/>
                  </a:cubicBezTo>
                  <a:cubicBezTo>
                    <a:pt x="12736" y="3425"/>
                    <a:pt x="12132" y="3379"/>
                    <a:pt x="11540" y="3379"/>
                  </a:cubicBezTo>
                  <a:cubicBezTo>
                    <a:pt x="11494" y="3379"/>
                    <a:pt x="11459" y="3379"/>
                    <a:pt x="11424" y="3367"/>
                  </a:cubicBezTo>
                  <a:cubicBezTo>
                    <a:pt x="11250" y="3274"/>
                    <a:pt x="11064" y="3309"/>
                    <a:pt x="10890" y="3298"/>
                  </a:cubicBezTo>
                  <a:lnTo>
                    <a:pt x="10031" y="3298"/>
                  </a:lnTo>
                  <a:cubicBezTo>
                    <a:pt x="9845" y="3298"/>
                    <a:pt x="9671" y="3309"/>
                    <a:pt x="9497" y="3239"/>
                  </a:cubicBezTo>
                  <a:cubicBezTo>
                    <a:pt x="9427" y="3205"/>
                    <a:pt x="9334" y="3216"/>
                    <a:pt x="9253" y="3216"/>
                  </a:cubicBezTo>
                  <a:lnTo>
                    <a:pt x="8290" y="3216"/>
                  </a:lnTo>
                  <a:cubicBezTo>
                    <a:pt x="8174" y="3216"/>
                    <a:pt x="8046" y="3193"/>
                    <a:pt x="7930" y="3158"/>
                  </a:cubicBezTo>
                  <a:cubicBezTo>
                    <a:pt x="7918" y="3158"/>
                    <a:pt x="7883" y="3147"/>
                    <a:pt x="7872" y="3147"/>
                  </a:cubicBezTo>
                  <a:cubicBezTo>
                    <a:pt x="7628" y="3123"/>
                    <a:pt x="7396" y="3077"/>
                    <a:pt x="7140" y="3042"/>
                  </a:cubicBezTo>
                  <a:cubicBezTo>
                    <a:pt x="6908" y="3019"/>
                    <a:pt x="6676" y="3007"/>
                    <a:pt x="6444" y="2972"/>
                  </a:cubicBezTo>
                  <a:cubicBezTo>
                    <a:pt x="6188" y="2949"/>
                    <a:pt x="5921" y="2903"/>
                    <a:pt x="5666" y="2868"/>
                  </a:cubicBezTo>
                  <a:cubicBezTo>
                    <a:pt x="5573" y="2856"/>
                    <a:pt x="5492" y="2845"/>
                    <a:pt x="5387" y="2810"/>
                  </a:cubicBezTo>
                  <a:cubicBezTo>
                    <a:pt x="5329" y="2798"/>
                    <a:pt x="5271" y="2775"/>
                    <a:pt x="5213" y="2787"/>
                  </a:cubicBezTo>
                  <a:cubicBezTo>
                    <a:pt x="4923" y="2787"/>
                    <a:pt x="4644" y="2694"/>
                    <a:pt x="4377" y="2636"/>
                  </a:cubicBezTo>
                  <a:cubicBezTo>
                    <a:pt x="4261" y="2624"/>
                    <a:pt x="4122" y="2613"/>
                    <a:pt x="4006" y="2613"/>
                  </a:cubicBezTo>
                  <a:cubicBezTo>
                    <a:pt x="3832" y="2659"/>
                    <a:pt x="3646" y="2647"/>
                    <a:pt x="3483" y="2624"/>
                  </a:cubicBezTo>
                  <a:close/>
                  <a:moveTo>
                    <a:pt x="5306" y="12817"/>
                  </a:moveTo>
                  <a:lnTo>
                    <a:pt x="5620" y="12817"/>
                  </a:lnTo>
                  <a:cubicBezTo>
                    <a:pt x="5747" y="12817"/>
                    <a:pt x="5887" y="12782"/>
                    <a:pt x="6003" y="12724"/>
                  </a:cubicBezTo>
                  <a:cubicBezTo>
                    <a:pt x="6188" y="12631"/>
                    <a:pt x="6386" y="12573"/>
                    <a:pt x="6595" y="12480"/>
                  </a:cubicBezTo>
                  <a:cubicBezTo>
                    <a:pt x="6908" y="12353"/>
                    <a:pt x="7233" y="12202"/>
                    <a:pt x="7535" y="12062"/>
                  </a:cubicBezTo>
                  <a:cubicBezTo>
                    <a:pt x="7651" y="12004"/>
                    <a:pt x="7744" y="11935"/>
                    <a:pt x="7837" y="11853"/>
                  </a:cubicBezTo>
                  <a:cubicBezTo>
                    <a:pt x="7953" y="11772"/>
                    <a:pt x="8046" y="11679"/>
                    <a:pt x="8162" y="11598"/>
                  </a:cubicBezTo>
                  <a:cubicBezTo>
                    <a:pt x="8348" y="11470"/>
                    <a:pt x="8533" y="11354"/>
                    <a:pt x="8708" y="11203"/>
                  </a:cubicBezTo>
                  <a:cubicBezTo>
                    <a:pt x="8847" y="11099"/>
                    <a:pt x="8940" y="11006"/>
                    <a:pt x="8998" y="10855"/>
                  </a:cubicBezTo>
                  <a:cubicBezTo>
                    <a:pt x="9137" y="10565"/>
                    <a:pt x="9276" y="10286"/>
                    <a:pt x="9369" y="9984"/>
                  </a:cubicBezTo>
                  <a:cubicBezTo>
                    <a:pt x="9439" y="9741"/>
                    <a:pt x="9578" y="9532"/>
                    <a:pt x="9857" y="9462"/>
                  </a:cubicBezTo>
                  <a:cubicBezTo>
                    <a:pt x="9985" y="9439"/>
                    <a:pt x="10101" y="9381"/>
                    <a:pt x="10240" y="9439"/>
                  </a:cubicBezTo>
                  <a:cubicBezTo>
                    <a:pt x="10275" y="9450"/>
                    <a:pt x="10333" y="9450"/>
                    <a:pt x="10379" y="9450"/>
                  </a:cubicBezTo>
                  <a:cubicBezTo>
                    <a:pt x="10670" y="9450"/>
                    <a:pt x="10971" y="9439"/>
                    <a:pt x="11262" y="9439"/>
                  </a:cubicBezTo>
                  <a:cubicBezTo>
                    <a:pt x="11354" y="9439"/>
                    <a:pt x="11436" y="9439"/>
                    <a:pt x="11517" y="9404"/>
                  </a:cubicBezTo>
                  <a:cubicBezTo>
                    <a:pt x="11645" y="9346"/>
                    <a:pt x="11784" y="9346"/>
                    <a:pt x="11935" y="9346"/>
                  </a:cubicBezTo>
                  <a:cubicBezTo>
                    <a:pt x="13026" y="9346"/>
                    <a:pt x="14094" y="9346"/>
                    <a:pt x="15186" y="9334"/>
                  </a:cubicBezTo>
                  <a:cubicBezTo>
                    <a:pt x="15406" y="9334"/>
                    <a:pt x="15615" y="9358"/>
                    <a:pt x="15812" y="9265"/>
                  </a:cubicBezTo>
                  <a:cubicBezTo>
                    <a:pt x="15824" y="9241"/>
                    <a:pt x="15847" y="9241"/>
                    <a:pt x="15870" y="9241"/>
                  </a:cubicBezTo>
                  <a:cubicBezTo>
                    <a:pt x="16056" y="9276"/>
                    <a:pt x="16230" y="9207"/>
                    <a:pt x="16405" y="9160"/>
                  </a:cubicBezTo>
                  <a:cubicBezTo>
                    <a:pt x="16857" y="9044"/>
                    <a:pt x="17322" y="8916"/>
                    <a:pt x="17589" y="8487"/>
                  </a:cubicBezTo>
                  <a:cubicBezTo>
                    <a:pt x="17589" y="8475"/>
                    <a:pt x="17612" y="8475"/>
                    <a:pt x="17612" y="8464"/>
                  </a:cubicBezTo>
                  <a:cubicBezTo>
                    <a:pt x="17809" y="8301"/>
                    <a:pt x="17902" y="8069"/>
                    <a:pt x="17972" y="7837"/>
                  </a:cubicBezTo>
                  <a:cubicBezTo>
                    <a:pt x="17995" y="7732"/>
                    <a:pt x="18041" y="7651"/>
                    <a:pt x="18053" y="7546"/>
                  </a:cubicBezTo>
                  <a:cubicBezTo>
                    <a:pt x="18099" y="7349"/>
                    <a:pt x="18146" y="7129"/>
                    <a:pt x="18158" y="6920"/>
                  </a:cubicBezTo>
                  <a:cubicBezTo>
                    <a:pt x="18169" y="6362"/>
                    <a:pt x="18158" y="5793"/>
                    <a:pt x="18158" y="5236"/>
                  </a:cubicBezTo>
                  <a:cubicBezTo>
                    <a:pt x="18158" y="5167"/>
                    <a:pt x="18158" y="5097"/>
                    <a:pt x="18134" y="5027"/>
                  </a:cubicBezTo>
                  <a:cubicBezTo>
                    <a:pt x="18088" y="4853"/>
                    <a:pt x="18030" y="4679"/>
                    <a:pt x="17972" y="4493"/>
                  </a:cubicBezTo>
                  <a:cubicBezTo>
                    <a:pt x="17914" y="4342"/>
                    <a:pt x="17856" y="4191"/>
                    <a:pt x="17751" y="4064"/>
                  </a:cubicBezTo>
                  <a:cubicBezTo>
                    <a:pt x="17612" y="3901"/>
                    <a:pt x="17507" y="3715"/>
                    <a:pt x="17356" y="3553"/>
                  </a:cubicBezTo>
                  <a:cubicBezTo>
                    <a:pt x="17275" y="3460"/>
                    <a:pt x="17147" y="3367"/>
                    <a:pt x="17008" y="3321"/>
                  </a:cubicBezTo>
                  <a:cubicBezTo>
                    <a:pt x="16764" y="3251"/>
                    <a:pt x="16544" y="3100"/>
                    <a:pt x="16277" y="3135"/>
                  </a:cubicBezTo>
                  <a:cubicBezTo>
                    <a:pt x="16126" y="3042"/>
                    <a:pt x="15952" y="3077"/>
                    <a:pt x="15789" y="3077"/>
                  </a:cubicBezTo>
                  <a:cubicBezTo>
                    <a:pt x="15545" y="3077"/>
                    <a:pt x="15302" y="3100"/>
                    <a:pt x="15069" y="3007"/>
                  </a:cubicBezTo>
                  <a:cubicBezTo>
                    <a:pt x="15011" y="2972"/>
                    <a:pt x="14953" y="2984"/>
                    <a:pt x="14884" y="2984"/>
                  </a:cubicBezTo>
                  <a:cubicBezTo>
                    <a:pt x="14802" y="2972"/>
                    <a:pt x="14733" y="2972"/>
                    <a:pt x="14663" y="2961"/>
                  </a:cubicBezTo>
                  <a:cubicBezTo>
                    <a:pt x="14431" y="2903"/>
                    <a:pt x="14199" y="2833"/>
                    <a:pt x="13932" y="2833"/>
                  </a:cubicBezTo>
                  <a:cubicBezTo>
                    <a:pt x="13897" y="2833"/>
                    <a:pt x="13839" y="2833"/>
                    <a:pt x="13792" y="2798"/>
                  </a:cubicBezTo>
                  <a:cubicBezTo>
                    <a:pt x="13665" y="2729"/>
                    <a:pt x="13514" y="2740"/>
                    <a:pt x="13374" y="2740"/>
                  </a:cubicBezTo>
                  <a:lnTo>
                    <a:pt x="10368" y="2740"/>
                  </a:lnTo>
                  <a:cubicBezTo>
                    <a:pt x="10252" y="2740"/>
                    <a:pt x="10136" y="2740"/>
                    <a:pt x="10031" y="2717"/>
                  </a:cubicBezTo>
                  <a:cubicBezTo>
                    <a:pt x="9915" y="2671"/>
                    <a:pt x="9787" y="2671"/>
                    <a:pt x="9671" y="2671"/>
                  </a:cubicBezTo>
                  <a:cubicBezTo>
                    <a:pt x="9601" y="2671"/>
                    <a:pt x="9520" y="2682"/>
                    <a:pt x="9451" y="2659"/>
                  </a:cubicBezTo>
                  <a:cubicBezTo>
                    <a:pt x="9230" y="2566"/>
                    <a:pt x="8998" y="2589"/>
                    <a:pt x="8789" y="2555"/>
                  </a:cubicBezTo>
                  <a:cubicBezTo>
                    <a:pt x="8638" y="2543"/>
                    <a:pt x="8499" y="2555"/>
                    <a:pt x="8359" y="2531"/>
                  </a:cubicBezTo>
                  <a:cubicBezTo>
                    <a:pt x="8092" y="2473"/>
                    <a:pt x="7802" y="2473"/>
                    <a:pt x="7512" y="2450"/>
                  </a:cubicBezTo>
                  <a:cubicBezTo>
                    <a:pt x="7082" y="2427"/>
                    <a:pt x="6676" y="2380"/>
                    <a:pt x="6258" y="2322"/>
                  </a:cubicBezTo>
                  <a:cubicBezTo>
                    <a:pt x="5887" y="2264"/>
                    <a:pt x="5515" y="2183"/>
                    <a:pt x="5144" y="2125"/>
                  </a:cubicBezTo>
                  <a:cubicBezTo>
                    <a:pt x="4679" y="2067"/>
                    <a:pt x="4215" y="2021"/>
                    <a:pt x="3750" y="1962"/>
                  </a:cubicBezTo>
                  <a:cubicBezTo>
                    <a:pt x="3704" y="1962"/>
                    <a:pt x="3646" y="1974"/>
                    <a:pt x="3588" y="1986"/>
                  </a:cubicBezTo>
                  <a:lnTo>
                    <a:pt x="3588" y="2427"/>
                  </a:lnTo>
                  <a:cubicBezTo>
                    <a:pt x="3681" y="2496"/>
                    <a:pt x="3762" y="2473"/>
                    <a:pt x="3855" y="2473"/>
                  </a:cubicBezTo>
                  <a:cubicBezTo>
                    <a:pt x="4226" y="2438"/>
                    <a:pt x="4575" y="2566"/>
                    <a:pt x="4958" y="2555"/>
                  </a:cubicBezTo>
                  <a:cubicBezTo>
                    <a:pt x="4981" y="2555"/>
                    <a:pt x="5016" y="2566"/>
                    <a:pt x="5039" y="2566"/>
                  </a:cubicBezTo>
                  <a:cubicBezTo>
                    <a:pt x="5422" y="2647"/>
                    <a:pt x="5782" y="2705"/>
                    <a:pt x="6154" y="2775"/>
                  </a:cubicBezTo>
                  <a:lnTo>
                    <a:pt x="6212" y="2775"/>
                  </a:lnTo>
                  <a:cubicBezTo>
                    <a:pt x="6467" y="2775"/>
                    <a:pt x="6711" y="2764"/>
                    <a:pt x="6943" y="2845"/>
                  </a:cubicBezTo>
                  <a:cubicBezTo>
                    <a:pt x="6989" y="2856"/>
                    <a:pt x="7024" y="2856"/>
                    <a:pt x="7059" y="2845"/>
                  </a:cubicBezTo>
                  <a:cubicBezTo>
                    <a:pt x="7338" y="2833"/>
                    <a:pt x="7593" y="2949"/>
                    <a:pt x="7872" y="2949"/>
                  </a:cubicBezTo>
                  <a:cubicBezTo>
                    <a:pt x="8046" y="3031"/>
                    <a:pt x="8232" y="3019"/>
                    <a:pt x="8406" y="3019"/>
                  </a:cubicBezTo>
                  <a:lnTo>
                    <a:pt x="9230" y="3019"/>
                  </a:lnTo>
                  <a:cubicBezTo>
                    <a:pt x="9323" y="3019"/>
                    <a:pt x="9404" y="3007"/>
                    <a:pt x="9485" y="3031"/>
                  </a:cubicBezTo>
                  <a:cubicBezTo>
                    <a:pt x="9660" y="3112"/>
                    <a:pt x="9810" y="3089"/>
                    <a:pt x="9985" y="3089"/>
                  </a:cubicBezTo>
                  <a:lnTo>
                    <a:pt x="11064" y="3089"/>
                  </a:lnTo>
                  <a:cubicBezTo>
                    <a:pt x="11146" y="3089"/>
                    <a:pt x="11238" y="3077"/>
                    <a:pt x="11308" y="3112"/>
                  </a:cubicBezTo>
                  <a:cubicBezTo>
                    <a:pt x="11482" y="3181"/>
                    <a:pt x="11645" y="3170"/>
                    <a:pt x="11819" y="3170"/>
                  </a:cubicBezTo>
                  <a:lnTo>
                    <a:pt x="13142" y="3170"/>
                  </a:lnTo>
                  <a:cubicBezTo>
                    <a:pt x="13328" y="3170"/>
                    <a:pt x="13525" y="3170"/>
                    <a:pt x="13723" y="3239"/>
                  </a:cubicBezTo>
                  <a:cubicBezTo>
                    <a:pt x="13792" y="3263"/>
                    <a:pt x="13862" y="3263"/>
                    <a:pt x="13932" y="3263"/>
                  </a:cubicBezTo>
                  <a:cubicBezTo>
                    <a:pt x="14245" y="3251"/>
                    <a:pt x="14547" y="3298"/>
                    <a:pt x="14849" y="3356"/>
                  </a:cubicBezTo>
                  <a:cubicBezTo>
                    <a:pt x="14919" y="3367"/>
                    <a:pt x="15000" y="3379"/>
                    <a:pt x="15069" y="3379"/>
                  </a:cubicBezTo>
                  <a:cubicBezTo>
                    <a:pt x="15441" y="3402"/>
                    <a:pt x="15824" y="3437"/>
                    <a:pt x="16184" y="3518"/>
                  </a:cubicBezTo>
                  <a:cubicBezTo>
                    <a:pt x="16312" y="3541"/>
                    <a:pt x="16428" y="3588"/>
                    <a:pt x="16544" y="3657"/>
                  </a:cubicBezTo>
                  <a:cubicBezTo>
                    <a:pt x="16822" y="3832"/>
                    <a:pt x="17043" y="4052"/>
                    <a:pt x="17264" y="4284"/>
                  </a:cubicBezTo>
                  <a:cubicBezTo>
                    <a:pt x="17461" y="4505"/>
                    <a:pt x="17623" y="4749"/>
                    <a:pt x="17623" y="5062"/>
                  </a:cubicBezTo>
                  <a:cubicBezTo>
                    <a:pt x="17623" y="5097"/>
                    <a:pt x="17623" y="5120"/>
                    <a:pt x="17635" y="5155"/>
                  </a:cubicBezTo>
                  <a:cubicBezTo>
                    <a:pt x="17705" y="5271"/>
                    <a:pt x="17693" y="5387"/>
                    <a:pt x="17693" y="5515"/>
                  </a:cubicBezTo>
                  <a:lnTo>
                    <a:pt x="17693" y="6803"/>
                  </a:lnTo>
                  <a:cubicBezTo>
                    <a:pt x="17693" y="6896"/>
                    <a:pt x="17670" y="6978"/>
                    <a:pt x="17647" y="7082"/>
                  </a:cubicBezTo>
                  <a:cubicBezTo>
                    <a:pt x="17635" y="7175"/>
                    <a:pt x="17612" y="7256"/>
                    <a:pt x="17623" y="7361"/>
                  </a:cubicBezTo>
                  <a:cubicBezTo>
                    <a:pt x="17635" y="7605"/>
                    <a:pt x="17519" y="7813"/>
                    <a:pt x="17438" y="8022"/>
                  </a:cubicBezTo>
                  <a:cubicBezTo>
                    <a:pt x="17380" y="8197"/>
                    <a:pt x="17264" y="8313"/>
                    <a:pt x="17101" y="8406"/>
                  </a:cubicBezTo>
                  <a:lnTo>
                    <a:pt x="17055" y="8452"/>
                  </a:lnTo>
                  <a:cubicBezTo>
                    <a:pt x="16880" y="8649"/>
                    <a:pt x="16637" y="8742"/>
                    <a:pt x="16393" y="8812"/>
                  </a:cubicBezTo>
                  <a:cubicBezTo>
                    <a:pt x="16288" y="8835"/>
                    <a:pt x="16172" y="8870"/>
                    <a:pt x="16068" y="8882"/>
                  </a:cubicBezTo>
                  <a:cubicBezTo>
                    <a:pt x="15766" y="8951"/>
                    <a:pt x="15464" y="9032"/>
                    <a:pt x="15139" y="8998"/>
                  </a:cubicBezTo>
                  <a:lnTo>
                    <a:pt x="14919" y="8998"/>
                  </a:lnTo>
                  <a:cubicBezTo>
                    <a:pt x="14860" y="8998"/>
                    <a:pt x="14791" y="8998"/>
                    <a:pt x="14744" y="9032"/>
                  </a:cubicBezTo>
                  <a:cubicBezTo>
                    <a:pt x="14617" y="9091"/>
                    <a:pt x="14489" y="9091"/>
                    <a:pt x="14361" y="9091"/>
                  </a:cubicBezTo>
                  <a:cubicBezTo>
                    <a:pt x="13166" y="9091"/>
                    <a:pt x="11958" y="9067"/>
                    <a:pt x="10774" y="9091"/>
                  </a:cubicBezTo>
                  <a:cubicBezTo>
                    <a:pt x="10391" y="9091"/>
                    <a:pt x="10043" y="9044"/>
                    <a:pt x="9729" y="8823"/>
                  </a:cubicBezTo>
                  <a:cubicBezTo>
                    <a:pt x="9694" y="8812"/>
                    <a:pt x="9671" y="8812"/>
                    <a:pt x="9636" y="8777"/>
                  </a:cubicBezTo>
                  <a:cubicBezTo>
                    <a:pt x="9497" y="8684"/>
                    <a:pt x="9334" y="8556"/>
                    <a:pt x="9276" y="8371"/>
                  </a:cubicBezTo>
                  <a:cubicBezTo>
                    <a:pt x="9230" y="8255"/>
                    <a:pt x="9172" y="8150"/>
                    <a:pt x="9114" y="8034"/>
                  </a:cubicBezTo>
                  <a:cubicBezTo>
                    <a:pt x="9102" y="8011"/>
                    <a:pt x="9102" y="7976"/>
                    <a:pt x="9079" y="7964"/>
                  </a:cubicBezTo>
                  <a:cubicBezTo>
                    <a:pt x="8928" y="7883"/>
                    <a:pt x="8824" y="7744"/>
                    <a:pt x="8754" y="7605"/>
                  </a:cubicBezTo>
                  <a:cubicBezTo>
                    <a:pt x="8742" y="7558"/>
                    <a:pt x="8673" y="7546"/>
                    <a:pt x="8638" y="7512"/>
                  </a:cubicBezTo>
                  <a:cubicBezTo>
                    <a:pt x="8568" y="7477"/>
                    <a:pt x="8475" y="7419"/>
                    <a:pt x="8406" y="7372"/>
                  </a:cubicBezTo>
                  <a:cubicBezTo>
                    <a:pt x="8243" y="7279"/>
                    <a:pt x="8092" y="7163"/>
                    <a:pt x="7930" y="7129"/>
                  </a:cubicBezTo>
                  <a:cubicBezTo>
                    <a:pt x="7767" y="7082"/>
                    <a:pt x="7628" y="7024"/>
                    <a:pt x="7477" y="6966"/>
                  </a:cubicBezTo>
                  <a:cubicBezTo>
                    <a:pt x="7245" y="6862"/>
                    <a:pt x="7001" y="6792"/>
                    <a:pt x="6769" y="6676"/>
                  </a:cubicBezTo>
                  <a:cubicBezTo>
                    <a:pt x="6537" y="6560"/>
                    <a:pt x="6270" y="6490"/>
                    <a:pt x="6061" y="6328"/>
                  </a:cubicBezTo>
                  <a:lnTo>
                    <a:pt x="5968" y="6281"/>
                  </a:lnTo>
                  <a:cubicBezTo>
                    <a:pt x="5782" y="6235"/>
                    <a:pt x="5631" y="6142"/>
                    <a:pt x="5457" y="6061"/>
                  </a:cubicBezTo>
                  <a:cubicBezTo>
                    <a:pt x="5422" y="6049"/>
                    <a:pt x="5387" y="6026"/>
                    <a:pt x="5341" y="6026"/>
                  </a:cubicBezTo>
                  <a:cubicBezTo>
                    <a:pt x="5190" y="5991"/>
                    <a:pt x="5027" y="5944"/>
                    <a:pt x="4900" y="6107"/>
                  </a:cubicBezTo>
                  <a:cubicBezTo>
                    <a:pt x="4935" y="6281"/>
                    <a:pt x="4877" y="6467"/>
                    <a:pt x="4969" y="6676"/>
                  </a:cubicBezTo>
                  <a:cubicBezTo>
                    <a:pt x="5144" y="6734"/>
                    <a:pt x="5329" y="6815"/>
                    <a:pt x="5538" y="6873"/>
                  </a:cubicBezTo>
                  <a:cubicBezTo>
                    <a:pt x="5724" y="6931"/>
                    <a:pt x="5910" y="6978"/>
                    <a:pt x="6084" y="7036"/>
                  </a:cubicBezTo>
                  <a:cubicBezTo>
                    <a:pt x="6258" y="7094"/>
                    <a:pt x="6421" y="7163"/>
                    <a:pt x="6595" y="7245"/>
                  </a:cubicBezTo>
                  <a:cubicBezTo>
                    <a:pt x="6838" y="7338"/>
                    <a:pt x="7082" y="7430"/>
                    <a:pt x="7338" y="7512"/>
                  </a:cubicBezTo>
                  <a:cubicBezTo>
                    <a:pt x="7431" y="7546"/>
                    <a:pt x="7523" y="7593"/>
                    <a:pt x="7605" y="7651"/>
                  </a:cubicBezTo>
                  <a:cubicBezTo>
                    <a:pt x="7744" y="7732"/>
                    <a:pt x="7895" y="7802"/>
                    <a:pt x="8046" y="7883"/>
                  </a:cubicBezTo>
                  <a:cubicBezTo>
                    <a:pt x="8174" y="7848"/>
                    <a:pt x="8232" y="7941"/>
                    <a:pt x="8324" y="8022"/>
                  </a:cubicBezTo>
                  <a:cubicBezTo>
                    <a:pt x="8417" y="8127"/>
                    <a:pt x="8499" y="8243"/>
                    <a:pt x="8591" y="8348"/>
                  </a:cubicBezTo>
                  <a:cubicBezTo>
                    <a:pt x="8742" y="8498"/>
                    <a:pt x="8731" y="8696"/>
                    <a:pt x="8708" y="8893"/>
                  </a:cubicBezTo>
                  <a:cubicBezTo>
                    <a:pt x="8708" y="8998"/>
                    <a:pt x="8684" y="9102"/>
                    <a:pt x="8684" y="9195"/>
                  </a:cubicBezTo>
                  <a:lnTo>
                    <a:pt x="8684" y="9915"/>
                  </a:lnTo>
                  <a:cubicBezTo>
                    <a:pt x="8684" y="9984"/>
                    <a:pt x="8684" y="10054"/>
                    <a:pt x="8650" y="10124"/>
                  </a:cubicBezTo>
                  <a:cubicBezTo>
                    <a:pt x="8591" y="10286"/>
                    <a:pt x="8522" y="10449"/>
                    <a:pt x="8452" y="10611"/>
                  </a:cubicBezTo>
                  <a:cubicBezTo>
                    <a:pt x="8406" y="10704"/>
                    <a:pt x="8336" y="10797"/>
                    <a:pt x="8266" y="10878"/>
                  </a:cubicBezTo>
                  <a:cubicBezTo>
                    <a:pt x="8208" y="10971"/>
                    <a:pt x="8127" y="11029"/>
                    <a:pt x="8069" y="11111"/>
                  </a:cubicBezTo>
                  <a:cubicBezTo>
                    <a:pt x="7837" y="11482"/>
                    <a:pt x="7489" y="11656"/>
                    <a:pt x="7117" y="11784"/>
                  </a:cubicBezTo>
                  <a:cubicBezTo>
                    <a:pt x="6989" y="11830"/>
                    <a:pt x="6873" y="11853"/>
                    <a:pt x="6734" y="11900"/>
                  </a:cubicBezTo>
                  <a:cubicBezTo>
                    <a:pt x="6676" y="11923"/>
                    <a:pt x="6618" y="11946"/>
                    <a:pt x="6560" y="11958"/>
                  </a:cubicBezTo>
                  <a:cubicBezTo>
                    <a:pt x="6316" y="11970"/>
                    <a:pt x="6084" y="12086"/>
                    <a:pt x="5840" y="12039"/>
                  </a:cubicBezTo>
                  <a:cubicBezTo>
                    <a:pt x="5794" y="12039"/>
                    <a:pt x="5770" y="12074"/>
                    <a:pt x="5724" y="12074"/>
                  </a:cubicBezTo>
                  <a:cubicBezTo>
                    <a:pt x="5654" y="12086"/>
                    <a:pt x="5573" y="12121"/>
                    <a:pt x="5515" y="12121"/>
                  </a:cubicBezTo>
                  <a:cubicBezTo>
                    <a:pt x="5341" y="12121"/>
                    <a:pt x="5190" y="12190"/>
                    <a:pt x="4993" y="12248"/>
                  </a:cubicBezTo>
                  <a:cubicBezTo>
                    <a:pt x="5213" y="12364"/>
                    <a:pt x="5097" y="12631"/>
                    <a:pt x="5306" y="12817"/>
                  </a:cubicBezTo>
                  <a:close/>
                  <a:moveTo>
                    <a:pt x="1997" y="349"/>
                  </a:moveTo>
                  <a:cubicBezTo>
                    <a:pt x="1672" y="302"/>
                    <a:pt x="1371" y="407"/>
                    <a:pt x="1069" y="558"/>
                  </a:cubicBezTo>
                  <a:cubicBezTo>
                    <a:pt x="802" y="685"/>
                    <a:pt x="639" y="894"/>
                    <a:pt x="511" y="1150"/>
                  </a:cubicBezTo>
                  <a:cubicBezTo>
                    <a:pt x="465" y="1219"/>
                    <a:pt x="465" y="1312"/>
                    <a:pt x="453" y="1382"/>
                  </a:cubicBezTo>
                  <a:cubicBezTo>
                    <a:pt x="442" y="1568"/>
                    <a:pt x="442" y="1742"/>
                    <a:pt x="453" y="1928"/>
                  </a:cubicBezTo>
                  <a:cubicBezTo>
                    <a:pt x="488" y="2160"/>
                    <a:pt x="511" y="2392"/>
                    <a:pt x="686" y="2589"/>
                  </a:cubicBezTo>
                  <a:cubicBezTo>
                    <a:pt x="871" y="2787"/>
                    <a:pt x="1069" y="2949"/>
                    <a:pt x="1312" y="3065"/>
                  </a:cubicBezTo>
                  <a:cubicBezTo>
                    <a:pt x="1626" y="3205"/>
                    <a:pt x="1951" y="3228"/>
                    <a:pt x="2288" y="3065"/>
                  </a:cubicBezTo>
                  <a:cubicBezTo>
                    <a:pt x="2346" y="3031"/>
                    <a:pt x="2404" y="3019"/>
                    <a:pt x="2462" y="3007"/>
                  </a:cubicBezTo>
                  <a:cubicBezTo>
                    <a:pt x="2520" y="2996"/>
                    <a:pt x="2590" y="2996"/>
                    <a:pt x="2636" y="2961"/>
                  </a:cubicBezTo>
                  <a:cubicBezTo>
                    <a:pt x="2752" y="2856"/>
                    <a:pt x="2903" y="2798"/>
                    <a:pt x="3019" y="2682"/>
                  </a:cubicBezTo>
                  <a:cubicBezTo>
                    <a:pt x="3228" y="2485"/>
                    <a:pt x="3402" y="2264"/>
                    <a:pt x="3367" y="1951"/>
                  </a:cubicBezTo>
                  <a:cubicBezTo>
                    <a:pt x="3356" y="1812"/>
                    <a:pt x="3391" y="1684"/>
                    <a:pt x="3286" y="1568"/>
                  </a:cubicBezTo>
                  <a:cubicBezTo>
                    <a:pt x="3240" y="1510"/>
                    <a:pt x="3228" y="1405"/>
                    <a:pt x="3240" y="1336"/>
                  </a:cubicBezTo>
                  <a:cubicBezTo>
                    <a:pt x="3240" y="1138"/>
                    <a:pt x="3170" y="976"/>
                    <a:pt x="3054" y="802"/>
                  </a:cubicBezTo>
                  <a:cubicBezTo>
                    <a:pt x="2880" y="523"/>
                    <a:pt x="2636" y="395"/>
                    <a:pt x="2311" y="360"/>
                  </a:cubicBezTo>
                  <a:cubicBezTo>
                    <a:pt x="2206" y="337"/>
                    <a:pt x="2114" y="349"/>
                    <a:pt x="1997" y="349"/>
                  </a:cubicBezTo>
                  <a:close/>
                  <a:moveTo>
                    <a:pt x="1080" y="11389"/>
                  </a:moveTo>
                  <a:lnTo>
                    <a:pt x="1080" y="11528"/>
                  </a:lnTo>
                  <a:cubicBezTo>
                    <a:pt x="1185" y="11853"/>
                    <a:pt x="1324" y="12167"/>
                    <a:pt x="1498" y="12469"/>
                  </a:cubicBezTo>
                  <a:cubicBezTo>
                    <a:pt x="1510" y="12492"/>
                    <a:pt x="1545" y="12538"/>
                    <a:pt x="1568" y="12550"/>
                  </a:cubicBezTo>
                  <a:cubicBezTo>
                    <a:pt x="1661" y="12643"/>
                    <a:pt x="1742" y="12724"/>
                    <a:pt x="1847" y="12805"/>
                  </a:cubicBezTo>
                  <a:cubicBezTo>
                    <a:pt x="2044" y="12945"/>
                    <a:pt x="2264" y="13072"/>
                    <a:pt x="2543" y="13061"/>
                  </a:cubicBezTo>
                  <a:cubicBezTo>
                    <a:pt x="2798" y="13049"/>
                    <a:pt x="3054" y="13061"/>
                    <a:pt x="3309" y="13061"/>
                  </a:cubicBezTo>
                  <a:cubicBezTo>
                    <a:pt x="3367" y="13061"/>
                    <a:pt x="3437" y="13072"/>
                    <a:pt x="3495" y="13049"/>
                  </a:cubicBezTo>
                  <a:cubicBezTo>
                    <a:pt x="3692" y="12956"/>
                    <a:pt x="3890" y="12980"/>
                    <a:pt x="4099" y="12956"/>
                  </a:cubicBezTo>
                  <a:cubicBezTo>
                    <a:pt x="4157" y="12956"/>
                    <a:pt x="4215" y="12945"/>
                    <a:pt x="4273" y="12933"/>
                  </a:cubicBezTo>
                  <a:cubicBezTo>
                    <a:pt x="4366" y="12910"/>
                    <a:pt x="4470" y="12887"/>
                    <a:pt x="4575" y="12887"/>
                  </a:cubicBezTo>
                  <a:cubicBezTo>
                    <a:pt x="4702" y="12887"/>
                    <a:pt x="4807" y="12840"/>
                    <a:pt x="4911" y="12747"/>
                  </a:cubicBezTo>
                  <a:cubicBezTo>
                    <a:pt x="4911" y="12655"/>
                    <a:pt x="4888" y="12550"/>
                    <a:pt x="4888" y="12434"/>
                  </a:cubicBezTo>
                  <a:cubicBezTo>
                    <a:pt x="4807" y="12457"/>
                    <a:pt x="4737" y="12457"/>
                    <a:pt x="4656" y="12469"/>
                  </a:cubicBezTo>
                  <a:cubicBezTo>
                    <a:pt x="4447" y="12504"/>
                    <a:pt x="4226" y="12562"/>
                    <a:pt x="4006" y="12585"/>
                  </a:cubicBezTo>
                  <a:cubicBezTo>
                    <a:pt x="3460" y="12596"/>
                    <a:pt x="2903" y="12585"/>
                    <a:pt x="2357" y="12585"/>
                  </a:cubicBezTo>
                  <a:cubicBezTo>
                    <a:pt x="1986" y="12585"/>
                    <a:pt x="1684" y="12329"/>
                    <a:pt x="1603" y="11981"/>
                  </a:cubicBezTo>
                  <a:cubicBezTo>
                    <a:pt x="1556" y="11784"/>
                    <a:pt x="1510" y="11563"/>
                    <a:pt x="1371" y="11389"/>
                  </a:cubicBezTo>
                  <a:close/>
                  <a:moveTo>
                    <a:pt x="4807" y="6026"/>
                  </a:moveTo>
                  <a:cubicBezTo>
                    <a:pt x="4760" y="5979"/>
                    <a:pt x="4737" y="5956"/>
                    <a:pt x="4691" y="5933"/>
                  </a:cubicBezTo>
                  <a:cubicBezTo>
                    <a:pt x="4644" y="5910"/>
                    <a:pt x="4610" y="5898"/>
                    <a:pt x="4551" y="5875"/>
                  </a:cubicBezTo>
                  <a:cubicBezTo>
                    <a:pt x="4401" y="5840"/>
                    <a:pt x="4261" y="5805"/>
                    <a:pt x="4110" y="5759"/>
                  </a:cubicBezTo>
                  <a:cubicBezTo>
                    <a:pt x="3797" y="5677"/>
                    <a:pt x="3460" y="5608"/>
                    <a:pt x="3124" y="5619"/>
                  </a:cubicBezTo>
                  <a:lnTo>
                    <a:pt x="3065" y="5619"/>
                  </a:lnTo>
                  <a:cubicBezTo>
                    <a:pt x="2833" y="5573"/>
                    <a:pt x="2636" y="5677"/>
                    <a:pt x="2404" y="5701"/>
                  </a:cubicBezTo>
                  <a:cubicBezTo>
                    <a:pt x="2299" y="5724"/>
                    <a:pt x="2195" y="5793"/>
                    <a:pt x="2090" y="5852"/>
                  </a:cubicBezTo>
                  <a:cubicBezTo>
                    <a:pt x="2009" y="5898"/>
                    <a:pt x="1916" y="5956"/>
                    <a:pt x="1823" y="5979"/>
                  </a:cubicBezTo>
                  <a:cubicBezTo>
                    <a:pt x="1649" y="6049"/>
                    <a:pt x="1533" y="6165"/>
                    <a:pt x="1429" y="6316"/>
                  </a:cubicBezTo>
                  <a:cubicBezTo>
                    <a:pt x="1312" y="6478"/>
                    <a:pt x="1220" y="6629"/>
                    <a:pt x="1138" y="6827"/>
                  </a:cubicBezTo>
                  <a:cubicBezTo>
                    <a:pt x="1011" y="7117"/>
                    <a:pt x="860" y="7384"/>
                    <a:pt x="720" y="7663"/>
                  </a:cubicBezTo>
                  <a:cubicBezTo>
                    <a:pt x="813" y="7732"/>
                    <a:pt x="895" y="7709"/>
                    <a:pt x="929" y="7639"/>
                  </a:cubicBezTo>
                  <a:cubicBezTo>
                    <a:pt x="976" y="7558"/>
                    <a:pt x="1022" y="7488"/>
                    <a:pt x="1034" y="7419"/>
                  </a:cubicBezTo>
                  <a:cubicBezTo>
                    <a:pt x="1069" y="7256"/>
                    <a:pt x="1138" y="7129"/>
                    <a:pt x="1243" y="7012"/>
                  </a:cubicBezTo>
                  <a:cubicBezTo>
                    <a:pt x="1278" y="6966"/>
                    <a:pt x="1312" y="6908"/>
                    <a:pt x="1324" y="6850"/>
                  </a:cubicBezTo>
                  <a:cubicBezTo>
                    <a:pt x="1371" y="6687"/>
                    <a:pt x="1498" y="6571"/>
                    <a:pt x="1591" y="6444"/>
                  </a:cubicBezTo>
                  <a:cubicBezTo>
                    <a:pt x="1614" y="6397"/>
                    <a:pt x="1684" y="6374"/>
                    <a:pt x="1719" y="6316"/>
                  </a:cubicBezTo>
                  <a:cubicBezTo>
                    <a:pt x="1858" y="6084"/>
                    <a:pt x="2079" y="6014"/>
                    <a:pt x="2346" y="5991"/>
                  </a:cubicBezTo>
                  <a:cubicBezTo>
                    <a:pt x="2775" y="5968"/>
                    <a:pt x="3193" y="6084"/>
                    <a:pt x="3623" y="6049"/>
                  </a:cubicBezTo>
                  <a:cubicBezTo>
                    <a:pt x="3646" y="6049"/>
                    <a:pt x="3681" y="6049"/>
                    <a:pt x="3704" y="6072"/>
                  </a:cubicBezTo>
                  <a:cubicBezTo>
                    <a:pt x="4006" y="6153"/>
                    <a:pt x="4319" y="6211"/>
                    <a:pt x="4633" y="6223"/>
                  </a:cubicBezTo>
                  <a:lnTo>
                    <a:pt x="4726" y="6223"/>
                  </a:lnTo>
                  <a:cubicBezTo>
                    <a:pt x="4760" y="6165"/>
                    <a:pt x="4784" y="6107"/>
                    <a:pt x="4807" y="6026"/>
                  </a:cubicBezTo>
                  <a:close/>
                  <a:moveTo>
                    <a:pt x="848" y="7988"/>
                  </a:moveTo>
                  <a:cubicBezTo>
                    <a:pt x="778" y="7999"/>
                    <a:pt x="686" y="7988"/>
                    <a:pt x="639" y="8022"/>
                  </a:cubicBezTo>
                  <a:cubicBezTo>
                    <a:pt x="511" y="8162"/>
                    <a:pt x="372" y="8301"/>
                    <a:pt x="337" y="8510"/>
                  </a:cubicBezTo>
                  <a:cubicBezTo>
                    <a:pt x="302" y="8638"/>
                    <a:pt x="279" y="8765"/>
                    <a:pt x="256" y="8882"/>
                  </a:cubicBezTo>
                  <a:cubicBezTo>
                    <a:pt x="256" y="8916"/>
                    <a:pt x="268" y="8940"/>
                    <a:pt x="268" y="8974"/>
                  </a:cubicBezTo>
                  <a:cubicBezTo>
                    <a:pt x="349" y="8998"/>
                    <a:pt x="430" y="9044"/>
                    <a:pt x="511" y="9067"/>
                  </a:cubicBezTo>
                  <a:cubicBezTo>
                    <a:pt x="778" y="9149"/>
                    <a:pt x="918" y="9044"/>
                    <a:pt x="987" y="8800"/>
                  </a:cubicBezTo>
                  <a:cubicBezTo>
                    <a:pt x="1011" y="8742"/>
                    <a:pt x="987" y="8661"/>
                    <a:pt x="1022" y="8626"/>
                  </a:cubicBezTo>
                  <a:cubicBezTo>
                    <a:pt x="1127" y="8394"/>
                    <a:pt x="1045" y="8220"/>
                    <a:pt x="895" y="8046"/>
                  </a:cubicBezTo>
                  <a:cubicBezTo>
                    <a:pt x="906" y="8022"/>
                    <a:pt x="895" y="8022"/>
                    <a:pt x="848" y="7988"/>
                  </a:cubicBezTo>
                  <a:close/>
                  <a:moveTo>
                    <a:pt x="1208" y="11087"/>
                  </a:moveTo>
                  <a:cubicBezTo>
                    <a:pt x="1220" y="11064"/>
                    <a:pt x="1243" y="11041"/>
                    <a:pt x="1254" y="11018"/>
                  </a:cubicBezTo>
                  <a:cubicBezTo>
                    <a:pt x="1312" y="10739"/>
                    <a:pt x="1173" y="10484"/>
                    <a:pt x="1162" y="10217"/>
                  </a:cubicBezTo>
                  <a:cubicBezTo>
                    <a:pt x="1162" y="10193"/>
                    <a:pt x="1092" y="10135"/>
                    <a:pt x="1057" y="10135"/>
                  </a:cubicBezTo>
                  <a:cubicBezTo>
                    <a:pt x="918" y="10112"/>
                    <a:pt x="755" y="10089"/>
                    <a:pt x="593" y="10159"/>
                  </a:cubicBezTo>
                  <a:cubicBezTo>
                    <a:pt x="628" y="10472"/>
                    <a:pt x="697" y="10785"/>
                    <a:pt x="802" y="11087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2680700" y="2709625"/>
              <a:ext cx="45600" cy="42675"/>
            </a:xfrm>
            <a:custGeom>
              <a:avLst/>
              <a:gdLst/>
              <a:ahLst/>
              <a:cxnLst/>
              <a:rect l="l" t="t" r="r" b="b"/>
              <a:pathLst>
                <a:path w="1824" h="1707" extrusionOk="0">
                  <a:moveTo>
                    <a:pt x="871" y="23"/>
                  </a:moveTo>
                  <a:lnTo>
                    <a:pt x="1103" y="23"/>
                  </a:lnTo>
                  <a:cubicBezTo>
                    <a:pt x="1150" y="23"/>
                    <a:pt x="1196" y="23"/>
                    <a:pt x="1219" y="58"/>
                  </a:cubicBezTo>
                  <a:cubicBezTo>
                    <a:pt x="1347" y="139"/>
                    <a:pt x="1486" y="209"/>
                    <a:pt x="1591" y="325"/>
                  </a:cubicBezTo>
                  <a:cubicBezTo>
                    <a:pt x="1742" y="534"/>
                    <a:pt x="1823" y="778"/>
                    <a:pt x="1823" y="1033"/>
                  </a:cubicBezTo>
                  <a:cubicBezTo>
                    <a:pt x="1823" y="1080"/>
                    <a:pt x="1800" y="1138"/>
                    <a:pt x="1788" y="1184"/>
                  </a:cubicBezTo>
                  <a:cubicBezTo>
                    <a:pt x="1661" y="1405"/>
                    <a:pt x="1277" y="1707"/>
                    <a:pt x="964" y="1567"/>
                  </a:cubicBezTo>
                  <a:cubicBezTo>
                    <a:pt x="883" y="1533"/>
                    <a:pt x="801" y="1521"/>
                    <a:pt x="732" y="1521"/>
                  </a:cubicBezTo>
                  <a:cubicBezTo>
                    <a:pt x="349" y="1463"/>
                    <a:pt x="58" y="1126"/>
                    <a:pt x="35" y="743"/>
                  </a:cubicBezTo>
                  <a:cubicBezTo>
                    <a:pt x="0" y="476"/>
                    <a:pt x="151" y="314"/>
                    <a:pt x="337" y="163"/>
                  </a:cubicBezTo>
                  <a:cubicBezTo>
                    <a:pt x="511" y="35"/>
                    <a:pt x="697" y="0"/>
                    <a:pt x="871" y="23"/>
                  </a:cubicBezTo>
                  <a:close/>
                  <a:moveTo>
                    <a:pt x="1196" y="1277"/>
                  </a:moveTo>
                  <a:cubicBezTo>
                    <a:pt x="1266" y="1231"/>
                    <a:pt x="1359" y="1173"/>
                    <a:pt x="1440" y="1115"/>
                  </a:cubicBezTo>
                  <a:cubicBezTo>
                    <a:pt x="1498" y="1068"/>
                    <a:pt x="1533" y="999"/>
                    <a:pt x="1510" y="929"/>
                  </a:cubicBezTo>
                  <a:cubicBezTo>
                    <a:pt x="1452" y="708"/>
                    <a:pt x="1370" y="499"/>
                    <a:pt x="1161" y="372"/>
                  </a:cubicBezTo>
                  <a:cubicBezTo>
                    <a:pt x="1127" y="348"/>
                    <a:pt x="1080" y="325"/>
                    <a:pt x="1034" y="314"/>
                  </a:cubicBezTo>
                  <a:cubicBezTo>
                    <a:pt x="836" y="290"/>
                    <a:pt x="662" y="325"/>
                    <a:pt x="465" y="406"/>
                  </a:cubicBezTo>
                  <a:cubicBezTo>
                    <a:pt x="407" y="430"/>
                    <a:pt x="372" y="476"/>
                    <a:pt x="384" y="546"/>
                  </a:cubicBezTo>
                  <a:cubicBezTo>
                    <a:pt x="384" y="650"/>
                    <a:pt x="395" y="755"/>
                    <a:pt x="407" y="848"/>
                  </a:cubicBezTo>
                  <a:cubicBezTo>
                    <a:pt x="407" y="929"/>
                    <a:pt x="453" y="999"/>
                    <a:pt x="511" y="1022"/>
                  </a:cubicBezTo>
                  <a:cubicBezTo>
                    <a:pt x="616" y="1080"/>
                    <a:pt x="697" y="1138"/>
                    <a:pt x="813" y="1173"/>
                  </a:cubicBezTo>
                  <a:cubicBezTo>
                    <a:pt x="906" y="1231"/>
                    <a:pt x="1022" y="1242"/>
                    <a:pt x="1196" y="1277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122;p3"/>
          <p:cNvGrpSpPr/>
          <p:nvPr/>
        </p:nvGrpSpPr>
        <p:grpSpPr>
          <a:xfrm rot="1425117">
            <a:off x="1636783" y="4272006"/>
            <a:ext cx="870560" cy="1160758"/>
            <a:chOff x="2957300" y="3608175"/>
            <a:chExt cx="231325" cy="310850"/>
          </a:xfrm>
        </p:grpSpPr>
        <p:sp>
          <p:nvSpPr>
            <p:cNvPr id="123" name="Google Shape;123;p3"/>
            <p:cNvSpPr/>
            <p:nvPr/>
          </p:nvSpPr>
          <p:spPr>
            <a:xfrm>
              <a:off x="3008075" y="3700175"/>
              <a:ext cx="38925" cy="54575"/>
            </a:xfrm>
            <a:custGeom>
              <a:avLst/>
              <a:gdLst/>
              <a:ahLst/>
              <a:cxnLst/>
              <a:rect l="l" t="t" r="r" b="b"/>
              <a:pathLst>
                <a:path w="1557" h="2183" extrusionOk="0">
                  <a:moveTo>
                    <a:pt x="1359" y="0"/>
                  </a:moveTo>
                  <a:cubicBezTo>
                    <a:pt x="1394" y="499"/>
                    <a:pt x="1556" y="1022"/>
                    <a:pt x="1463" y="1509"/>
                  </a:cubicBezTo>
                  <a:cubicBezTo>
                    <a:pt x="1440" y="1637"/>
                    <a:pt x="1417" y="1788"/>
                    <a:pt x="1394" y="1916"/>
                  </a:cubicBezTo>
                  <a:cubicBezTo>
                    <a:pt x="1045" y="2067"/>
                    <a:pt x="662" y="2160"/>
                    <a:pt x="279" y="2183"/>
                  </a:cubicBezTo>
                  <a:cubicBezTo>
                    <a:pt x="70" y="1521"/>
                    <a:pt x="1" y="825"/>
                    <a:pt x="47" y="151"/>
                  </a:cubicBezTo>
                  <a:cubicBezTo>
                    <a:pt x="477" y="58"/>
                    <a:pt x="929" y="82"/>
                    <a:pt x="13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2959025" y="3631375"/>
              <a:ext cx="57775" cy="284175"/>
            </a:xfrm>
            <a:custGeom>
              <a:avLst/>
              <a:gdLst/>
              <a:ahLst/>
              <a:cxnLst/>
              <a:rect l="l" t="t" r="r" b="b"/>
              <a:pathLst>
                <a:path w="2311" h="11367" extrusionOk="0">
                  <a:moveTo>
                    <a:pt x="2241" y="1"/>
                  </a:moveTo>
                  <a:cubicBezTo>
                    <a:pt x="2241" y="1"/>
                    <a:pt x="1266" y="198"/>
                    <a:pt x="802" y="651"/>
                  </a:cubicBezTo>
                  <a:cubicBezTo>
                    <a:pt x="384" y="1057"/>
                    <a:pt x="233" y="10171"/>
                    <a:pt x="2311" y="11366"/>
                  </a:cubicBezTo>
                  <a:cubicBezTo>
                    <a:pt x="2009" y="11285"/>
                    <a:pt x="1196" y="11030"/>
                    <a:pt x="883" y="10972"/>
                  </a:cubicBezTo>
                  <a:cubicBezTo>
                    <a:pt x="210" y="7396"/>
                    <a:pt x="1" y="3739"/>
                    <a:pt x="303" y="117"/>
                  </a:cubicBezTo>
                  <a:cubicBezTo>
                    <a:pt x="639" y="71"/>
                    <a:pt x="964" y="36"/>
                    <a:pt x="1289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3022600" y="3614550"/>
              <a:ext cx="73150" cy="36875"/>
            </a:xfrm>
            <a:custGeom>
              <a:avLst/>
              <a:gdLst/>
              <a:ahLst/>
              <a:cxnLst/>
              <a:rect l="l" t="t" r="r" b="b"/>
              <a:pathLst>
                <a:path w="2926" h="1475" extrusionOk="0">
                  <a:moveTo>
                    <a:pt x="70" y="326"/>
                  </a:moveTo>
                  <a:lnTo>
                    <a:pt x="546" y="198"/>
                  </a:lnTo>
                  <a:cubicBezTo>
                    <a:pt x="592" y="175"/>
                    <a:pt x="639" y="151"/>
                    <a:pt x="697" y="140"/>
                  </a:cubicBezTo>
                  <a:cubicBezTo>
                    <a:pt x="720" y="117"/>
                    <a:pt x="755" y="93"/>
                    <a:pt x="778" y="93"/>
                  </a:cubicBezTo>
                  <a:cubicBezTo>
                    <a:pt x="1115" y="140"/>
                    <a:pt x="1440" y="1"/>
                    <a:pt x="1788" y="35"/>
                  </a:cubicBezTo>
                  <a:cubicBezTo>
                    <a:pt x="2101" y="59"/>
                    <a:pt x="2438" y="47"/>
                    <a:pt x="2763" y="47"/>
                  </a:cubicBezTo>
                  <a:cubicBezTo>
                    <a:pt x="2810" y="47"/>
                    <a:pt x="2844" y="59"/>
                    <a:pt x="2879" y="82"/>
                  </a:cubicBezTo>
                  <a:cubicBezTo>
                    <a:pt x="2914" y="210"/>
                    <a:pt x="2926" y="349"/>
                    <a:pt x="2902" y="465"/>
                  </a:cubicBezTo>
                  <a:cubicBezTo>
                    <a:pt x="2856" y="616"/>
                    <a:pt x="2879" y="744"/>
                    <a:pt x="2914" y="894"/>
                  </a:cubicBezTo>
                  <a:cubicBezTo>
                    <a:pt x="2868" y="976"/>
                    <a:pt x="2821" y="1069"/>
                    <a:pt x="2786" y="1161"/>
                  </a:cubicBezTo>
                  <a:cubicBezTo>
                    <a:pt x="2612" y="1208"/>
                    <a:pt x="2438" y="1185"/>
                    <a:pt x="2241" y="1185"/>
                  </a:cubicBezTo>
                  <a:cubicBezTo>
                    <a:pt x="2055" y="1185"/>
                    <a:pt x="1881" y="1196"/>
                    <a:pt x="1707" y="1254"/>
                  </a:cubicBezTo>
                  <a:cubicBezTo>
                    <a:pt x="1486" y="1324"/>
                    <a:pt x="1242" y="1324"/>
                    <a:pt x="1010" y="1359"/>
                  </a:cubicBezTo>
                  <a:cubicBezTo>
                    <a:pt x="929" y="1370"/>
                    <a:pt x="836" y="1359"/>
                    <a:pt x="766" y="1382"/>
                  </a:cubicBezTo>
                  <a:cubicBezTo>
                    <a:pt x="534" y="1475"/>
                    <a:pt x="302" y="1440"/>
                    <a:pt x="81" y="1428"/>
                  </a:cubicBezTo>
                  <a:cubicBezTo>
                    <a:pt x="0" y="1196"/>
                    <a:pt x="0" y="651"/>
                    <a:pt x="70" y="326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3004025" y="3644725"/>
              <a:ext cx="114075" cy="25000"/>
            </a:xfrm>
            <a:custGeom>
              <a:avLst/>
              <a:gdLst/>
              <a:ahLst/>
              <a:cxnLst/>
              <a:rect l="l" t="t" r="r" b="b"/>
              <a:pathLst>
                <a:path w="4563" h="1000" extrusionOk="0">
                  <a:moveTo>
                    <a:pt x="47" y="988"/>
                  </a:moveTo>
                  <a:cubicBezTo>
                    <a:pt x="0" y="756"/>
                    <a:pt x="12" y="570"/>
                    <a:pt x="12" y="372"/>
                  </a:cubicBezTo>
                  <a:cubicBezTo>
                    <a:pt x="116" y="280"/>
                    <a:pt x="221" y="233"/>
                    <a:pt x="383" y="268"/>
                  </a:cubicBezTo>
                  <a:cubicBezTo>
                    <a:pt x="395" y="291"/>
                    <a:pt x="406" y="338"/>
                    <a:pt x="441" y="372"/>
                  </a:cubicBezTo>
                  <a:cubicBezTo>
                    <a:pt x="464" y="454"/>
                    <a:pt x="523" y="489"/>
                    <a:pt x="592" y="489"/>
                  </a:cubicBezTo>
                  <a:cubicBezTo>
                    <a:pt x="917" y="477"/>
                    <a:pt x="1254" y="547"/>
                    <a:pt x="1567" y="430"/>
                  </a:cubicBezTo>
                  <a:cubicBezTo>
                    <a:pt x="1625" y="419"/>
                    <a:pt x="1683" y="419"/>
                    <a:pt x="1753" y="419"/>
                  </a:cubicBezTo>
                  <a:cubicBezTo>
                    <a:pt x="1892" y="419"/>
                    <a:pt x="2020" y="419"/>
                    <a:pt x="2148" y="361"/>
                  </a:cubicBezTo>
                  <a:cubicBezTo>
                    <a:pt x="2206" y="338"/>
                    <a:pt x="2264" y="338"/>
                    <a:pt x="2322" y="338"/>
                  </a:cubicBezTo>
                  <a:cubicBezTo>
                    <a:pt x="2368" y="338"/>
                    <a:pt x="2426" y="349"/>
                    <a:pt x="2473" y="314"/>
                  </a:cubicBezTo>
                  <a:cubicBezTo>
                    <a:pt x="2740" y="198"/>
                    <a:pt x="3030" y="256"/>
                    <a:pt x="3309" y="245"/>
                  </a:cubicBezTo>
                  <a:lnTo>
                    <a:pt x="3587" y="245"/>
                  </a:lnTo>
                  <a:cubicBezTo>
                    <a:pt x="3820" y="245"/>
                    <a:pt x="3820" y="245"/>
                    <a:pt x="3936" y="1"/>
                  </a:cubicBezTo>
                  <a:lnTo>
                    <a:pt x="4412" y="1"/>
                  </a:lnTo>
                  <a:cubicBezTo>
                    <a:pt x="4505" y="1"/>
                    <a:pt x="4539" y="59"/>
                    <a:pt x="4539" y="129"/>
                  </a:cubicBezTo>
                  <a:cubicBezTo>
                    <a:pt x="4563" y="303"/>
                    <a:pt x="4528" y="454"/>
                    <a:pt x="4423" y="605"/>
                  </a:cubicBezTo>
                  <a:cubicBezTo>
                    <a:pt x="4330" y="651"/>
                    <a:pt x="4191" y="628"/>
                    <a:pt x="4075" y="639"/>
                  </a:cubicBezTo>
                  <a:cubicBezTo>
                    <a:pt x="3959" y="639"/>
                    <a:pt x="3831" y="639"/>
                    <a:pt x="3715" y="697"/>
                  </a:cubicBezTo>
                  <a:cubicBezTo>
                    <a:pt x="3634" y="721"/>
                    <a:pt x="3541" y="721"/>
                    <a:pt x="3436" y="744"/>
                  </a:cubicBezTo>
                  <a:cubicBezTo>
                    <a:pt x="3251" y="756"/>
                    <a:pt x="3053" y="721"/>
                    <a:pt x="2879" y="814"/>
                  </a:cubicBezTo>
                  <a:cubicBezTo>
                    <a:pt x="2554" y="802"/>
                    <a:pt x="2264" y="953"/>
                    <a:pt x="1927" y="918"/>
                  </a:cubicBezTo>
                  <a:cubicBezTo>
                    <a:pt x="1869" y="895"/>
                    <a:pt x="1800" y="918"/>
                    <a:pt x="1753" y="930"/>
                  </a:cubicBezTo>
                  <a:cubicBezTo>
                    <a:pt x="1602" y="999"/>
                    <a:pt x="1428" y="988"/>
                    <a:pt x="1254" y="988"/>
                  </a:cubicBezTo>
                  <a:lnTo>
                    <a:pt x="290" y="988"/>
                  </a:lnTo>
                  <a:cubicBezTo>
                    <a:pt x="232" y="999"/>
                    <a:pt x="151" y="999"/>
                    <a:pt x="47" y="98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2957300" y="3608175"/>
              <a:ext cx="231325" cy="310850"/>
            </a:xfrm>
            <a:custGeom>
              <a:avLst/>
              <a:gdLst/>
              <a:ahLst/>
              <a:cxnLst/>
              <a:rect l="l" t="t" r="r" b="b"/>
              <a:pathLst>
                <a:path w="9253" h="12434" extrusionOk="0">
                  <a:moveTo>
                    <a:pt x="2345" y="650"/>
                  </a:moveTo>
                  <a:cubicBezTo>
                    <a:pt x="2368" y="592"/>
                    <a:pt x="2368" y="534"/>
                    <a:pt x="2380" y="488"/>
                  </a:cubicBezTo>
                  <a:cubicBezTo>
                    <a:pt x="2426" y="372"/>
                    <a:pt x="2496" y="290"/>
                    <a:pt x="2612" y="279"/>
                  </a:cubicBezTo>
                  <a:cubicBezTo>
                    <a:pt x="2844" y="244"/>
                    <a:pt x="3065" y="174"/>
                    <a:pt x="3274" y="70"/>
                  </a:cubicBezTo>
                  <a:cubicBezTo>
                    <a:pt x="3309" y="58"/>
                    <a:pt x="3355" y="35"/>
                    <a:pt x="3390" y="35"/>
                  </a:cubicBezTo>
                  <a:cubicBezTo>
                    <a:pt x="3727" y="70"/>
                    <a:pt x="4063" y="0"/>
                    <a:pt x="4400" y="12"/>
                  </a:cubicBezTo>
                  <a:cubicBezTo>
                    <a:pt x="4713" y="23"/>
                    <a:pt x="5050" y="12"/>
                    <a:pt x="5387" y="12"/>
                  </a:cubicBezTo>
                  <a:cubicBezTo>
                    <a:pt x="5677" y="12"/>
                    <a:pt x="5712" y="58"/>
                    <a:pt x="5770" y="360"/>
                  </a:cubicBezTo>
                  <a:cubicBezTo>
                    <a:pt x="5770" y="372"/>
                    <a:pt x="5793" y="383"/>
                    <a:pt x="5805" y="430"/>
                  </a:cubicBezTo>
                  <a:lnTo>
                    <a:pt x="5979" y="430"/>
                  </a:lnTo>
                  <a:cubicBezTo>
                    <a:pt x="6559" y="430"/>
                    <a:pt x="7140" y="430"/>
                    <a:pt x="7720" y="418"/>
                  </a:cubicBezTo>
                  <a:cubicBezTo>
                    <a:pt x="7894" y="418"/>
                    <a:pt x="8034" y="476"/>
                    <a:pt x="8196" y="523"/>
                  </a:cubicBezTo>
                  <a:cubicBezTo>
                    <a:pt x="8301" y="546"/>
                    <a:pt x="8370" y="639"/>
                    <a:pt x="8382" y="732"/>
                  </a:cubicBezTo>
                  <a:cubicBezTo>
                    <a:pt x="8417" y="929"/>
                    <a:pt x="8498" y="1103"/>
                    <a:pt x="8498" y="1300"/>
                  </a:cubicBezTo>
                  <a:cubicBezTo>
                    <a:pt x="8498" y="1451"/>
                    <a:pt x="8556" y="1602"/>
                    <a:pt x="8591" y="1753"/>
                  </a:cubicBezTo>
                  <a:cubicBezTo>
                    <a:pt x="8661" y="2159"/>
                    <a:pt x="8730" y="2554"/>
                    <a:pt x="8811" y="2961"/>
                  </a:cubicBezTo>
                  <a:cubicBezTo>
                    <a:pt x="8823" y="3053"/>
                    <a:pt x="8835" y="3158"/>
                    <a:pt x="8835" y="3262"/>
                  </a:cubicBezTo>
                  <a:cubicBezTo>
                    <a:pt x="8835" y="3436"/>
                    <a:pt x="8846" y="3611"/>
                    <a:pt x="8893" y="3773"/>
                  </a:cubicBezTo>
                  <a:cubicBezTo>
                    <a:pt x="8928" y="3866"/>
                    <a:pt x="8928" y="3971"/>
                    <a:pt x="8928" y="4075"/>
                  </a:cubicBezTo>
                  <a:lnTo>
                    <a:pt x="8928" y="5178"/>
                  </a:lnTo>
                  <a:cubicBezTo>
                    <a:pt x="8928" y="5340"/>
                    <a:pt x="8928" y="5503"/>
                    <a:pt x="8986" y="5654"/>
                  </a:cubicBezTo>
                  <a:cubicBezTo>
                    <a:pt x="9009" y="5723"/>
                    <a:pt x="8997" y="5816"/>
                    <a:pt x="8997" y="5898"/>
                  </a:cubicBezTo>
                  <a:lnTo>
                    <a:pt x="8997" y="6397"/>
                  </a:lnTo>
                  <a:cubicBezTo>
                    <a:pt x="8997" y="6455"/>
                    <a:pt x="8986" y="6525"/>
                    <a:pt x="9009" y="6583"/>
                  </a:cubicBezTo>
                  <a:cubicBezTo>
                    <a:pt x="9113" y="6815"/>
                    <a:pt x="9067" y="7059"/>
                    <a:pt x="9078" y="7314"/>
                  </a:cubicBezTo>
                  <a:cubicBezTo>
                    <a:pt x="9078" y="7523"/>
                    <a:pt x="9067" y="7755"/>
                    <a:pt x="9160" y="7976"/>
                  </a:cubicBezTo>
                  <a:cubicBezTo>
                    <a:pt x="9183" y="8034"/>
                    <a:pt x="9171" y="8127"/>
                    <a:pt x="9171" y="8196"/>
                  </a:cubicBezTo>
                  <a:lnTo>
                    <a:pt x="9171" y="8777"/>
                  </a:lnTo>
                  <a:cubicBezTo>
                    <a:pt x="9171" y="8916"/>
                    <a:pt x="9171" y="9055"/>
                    <a:pt x="9229" y="9195"/>
                  </a:cubicBezTo>
                  <a:cubicBezTo>
                    <a:pt x="9253" y="9288"/>
                    <a:pt x="9253" y="9404"/>
                    <a:pt x="9253" y="9496"/>
                  </a:cubicBezTo>
                  <a:cubicBezTo>
                    <a:pt x="9253" y="10193"/>
                    <a:pt x="9241" y="10890"/>
                    <a:pt x="9241" y="11586"/>
                  </a:cubicBezTo>
                  <a:cubicBezTo>
                    <a:pt x="9241" y="11760"/>
                    <a:pt x="9171" y="11865"/>
                    <a:pt x="9020" y="11923"/>
                  </a:cubicBezTo>
                  <a:cubicBezTo>
                    <a:pt x="8846" y="11992"/>
                    <a:pt x="8661" y="12074"/>
                    <a:pt x="8475" y="12051"/>
                  </a:cubicBezTo>
                  <a:cubicBezTo>
                    <a:pt x="8324" y="12051"/>
                    <a:pt x="8173" y="12051"/>
                    <a:pt x="8022" y="12109"/>
                  </a:cubicBezTo>
                  <a:cubicBezTo>
                    <a:pt x="7952" y="12143"/>
                    <a:pt x="7848" y="12143"/>
                    <a:pt x="7743" y="12143"/>
                  </a:cubicBezTo>
                  <a:lnTo>
                    <a:pt x="6791" y="12143"/>
                  </a:lnTo>
                  <a:cubicBezTo>
                    <a:pt x="6722" y="12143"/>
                    <a:pt x="6641" y="12132"/>
                    <a:pt x="6571" y="12155"/>
                  </a:cubicBezTo>
                  <a:cubicBezTo>
                    <a:pt x="6385" y="12248"/>
                    <a:pt x="6165" y="12201"/>
                    <a:pt x="5979" y="12248"/>
                  </a:cubicBezTo>
                  <a:cubicBezTo>
                    <a:pt x="5735" y="12306"/>
                    <a:pt x="5468" y="12318"/>
                    <a:pt x="5224" y="12318"/>
                  </a:cubicBezTo>
                  <a:cubicBezTo>
                    <a:pt x="5213" y="12318"/>
                    <a:pt x="5178" y="12318"/>
                    <a:pt x="5166" y="12329"/>
                  </a:cubicBezTo>
                  <a:cubicBezTo>
                    <a:pt x="4934" y="12434"/>
                    <a:pt x="4690" y="12399"/>
                    <a:pt x="4435" y="12399"/>
                  </a:cubicBezTo>
                  <a:lnTo>
                    <a:pt x="3309" y="12399"/>
                  </a:lnTo>
                  <a:cubicBezTo>
                    <a:pt x="3216" y="12399"/>
                    <a:pt x="3123" y="12422"/>
                    <a:pt x="3030" y="12376"/>
                  </a:cubicBezTo>
                  <a:cubicBezTo>
                    <a:pt x="2856" y="12306"/>
                    <a:pt x="2693" y="12318"/>
                    <a:pt x="2519" y="12318"/>
                  </a:cubicBezTo>
                  <a:cubicBezTo>
                    <a:pt x="2368" y="12318"/>
                    <a:pt x="2217" y="12318"/>
                    <a:pt x="2078" y="12259"/>
                  </a:cubicBezTo>
                  <a:cubicBezTo>
                    <a:pt x="1997" y="12225"/>
                    <a:pt x="1881" y="12248"/>
                    <a:pt x="1799" y="12213"/>
                  </a:cubicBezTo>
                  <a:cubicBezTo>
                    <a:pt x="1579" y="12143"/>
                    <a:pt x="1358" y="12143"/>
                    <a:pt x="1149" y="12109"/>
                  </a:cubicBezTo>
                  <a:cubicBezTo>
                    <a:pt x="952" y="12097"/>
                    <a:pt x="836" y="12004"/>
                    <a:pt x="801" y="11818"/>
                  </a:cubicBezTo>
                  <a:cubicBezTo>
                    <a:pt x="766" y="11691"/>
                    <a:pt x="697" y="11575"/>
                    <a:pt x="708" y="11435"/>
                  </a:cubicBezTo>
                  <a:cubicBezTo>
                    <a:pt x="708" y="11377"/>
                    <a:pt x="685" y="11319"/>
                    <a:pt x="662" y="11261"/>
                  </a:cubicBezTo>
                  <a:cubicBezTo>
                    <a:pt x="650" y="11180"/>
                    <a:pt x="627" y="11099"/>
                    <a:pt x="627" y="11029"/>
                  </a:cubicBezTo>
                  <a:cubicBezTo>
                    <a:pt x="627" y="10890"/>
                    <a:pt x="604" y="10762"/>
                    <a:pt x="569" y="10634"/>
                  </a:cubicBezTo>
                  <a:cubicBezTo>
                    <a:pt x="546" y="10576"/>
                    <a:pt x="546" y="10518"/>
                    <a:pt x="534" y="10460"/>
                  </a:cubicBezTo>
                  <a:cubicBezTo>
                    <a:pt x="522" y="10367"/>
                    <a:pt x="511" y="10286"/>
                    <a:pt x="488" y="10181"/>
                  </a:cubicBezTo>
                  <a:cubicBezTo>
                    <a:pt x="476" y="10100"/>
                    <a:pt x="464" y="10019"/>
                    <a:pt x="464" y="9938"/>
                  </a:cubicBezTo>
                  <a:cubicBezTo>
                    <a:pt x="453" y="9787"/>
                    <a:pt x="476" y="9647"/>
                    <a:pt x="372" y="9531"/>
                  </a:cubicBezTo>
                  <a:cubicBezTo>
                    <a:pt x="348" y="9496"/>
                    <a:pt x="348" y="9427"/>
                    <a:pt x="348" y="9380"/>
                  </a:cubicBezTo>
                  <a:cubicBezTo>
                    <a:pt x="348" y="9148"/>
                    <a:pt x="290" y="8939"/>
                    <a:pt x="279" y="8719"/>
                  </a:cubicBezTo>
                  <a:cubicBezTo>
                    <a:pt x="244" y="8440"/>
                    <a:pt x="244" y="8161"/>
                    <a:pt x="244" y="7894"/>
                  </a:cubicBezTo>
                  <a:cubicBezTo>
                    <a:pt x="244" y="7662"/>
                    <a:pt x="244" y="7430"/>
                    <a:pt x="186" y="7198"/>
                  </a:cubicBezTo>
                  <a:cubicBezTo>
                    <a:pt x="163" y="7082"/>
                    <a:pt x="174" y="6942"/>
                    <a:pt x="174" y="6826"/>
                  </a:cubicBezTo>
                  <a:cubicBezTo>
                    <a:pt x="186" y="6304"/>
                    <a:pt x="128" y="5782"/>
                    <a:pt x="58" y="5282"/>
                  </a:cubicBezTo>
                  <a:cubicBezTo>
                    <a:pt x="0" y="4853"/>
                    <a:pt x="23" y="4435"/>
                    <a:pt x="46" y="4017"/>
                  </a:cubicBezTo>
                  <a:cubicBezTo>
                    <a:pt x="46" y="3866"/>
                    <a:pt x="58" y="3727"/>
                    <a:pt x="58" y="3599"/>
                  </a:cubicBezTo>
                  <a:cubicBezTo>
                    <a:pt x="58" y="3042"/>
                    <a:pt x="70" y="2496"/>
                    <a:pt x="58" y="1939"/>
                  </a:cubicBezTo>
                  <a:cubicBezTo>
                    <a:pt x="58" y="1707"/>
                    <a:pt x="105" y="1486"/>
                    <a:pt x="174" y="1289"/>
                  </a:cubicBezTo>
                  <a:cubicBezTo>
                    <a:pt x="244" y="1057"/>
                    <a:pt x="453" y="941"/>
                    <a:pt x="697" y="906"/>
                  </a:cubicBezTo>
                  <a:cubicBezTo>
                    <a:pt x="778" y="894"/>
                    <a:pt x="859" y="906"/>
                    <a:pt x="940" y="906"/>
                  </a:cubicBezTo>
                  <a:cubicBezTo>
                    <a:pt x="1045" y="906"/>
                    <a:pt x="1149" y="894"/>
                    <a:pt x="1242" y="871"/>
                  </a:cubicBezTo>
                  <a:cubicBezTo>
                    <a:pt x="1382" y="824"/>
                    <a:pt x="1521" y="813"/>
                    <a:pt x="1672" y="824"/>
                  </a:cubicBezTo>
                  <a:cubicBezTo>
                    <a:pt x="1904" y="778"/>
                    <a:pt x="2113" y="766"/>
                    <a:pt x="2345" y="650"/>
                  </a:cubicBezTo>
                  <a:close/>
                  <a:moveTo>
                    <a:pt x="1823" y="10669"/>
                  </a:moveTo>
                  <a:cubicBezTo>
                    <a:pt x="1974" y="10797"/>
                    <a:pt x="2136" y="10843"/>
                    <a:pt x="2310" y="10820"/>
                  </a:cubicBezTo>
                  <a:cubicBezTo>
                    <a:pt x="2496" y="10808"/>
                    <a:pt x="2670" y="10820"/>
                    <a:pt x="2856" y="10820"/>
                  </a:cubicBezTo>
                  <a:cubicBezTo>
                    <a:pt x="2949" y="10820"/>
                    <a:pt x="3018" y="10820"/>
                    <a:pt x="3100" y="10855"/>
                  </a:cubicBezTo>
                  <a:cubicBezTo>
                    <a:pt x="3216" y="10901"/>
                    <a:pt x="3355" y="10901"/>
                    <a:pt x="3471" y="10901"/>
                  </a:cubicBezTo>
                  <a:lnTo>
                    <a:pt x="5247" y="10901"/>
                  </a:lnTo>
                  <a:cubicBezTo>
                    <a:pt x="5329" y="10901"/>
                    <a:pt x="5398" y="10913"/>
                    <a:pt x="5468" y="10878"/>
                  </a:cubicBezTo>
                  <a:cubicBezTo>
                    <a:pt x="5665" y="10797"/>
                    <a:pt x="5874" y="10820"/>
                    <a:pt x="6083" y="10808"/>
                  </a:cubicBezTo>
                  <a:cubicBezTo>
                    <a:pt x="6141" y="10808"/>
                    <a:pt x="6211" y="10820"/>
                    <a:pt x="6257" y="10797"/>
                  </a:cubicBezTo>
                  <a:cubicBezTo>
                    <a:pt x="6408" y="10704"/>
                    <a:pt x="6582" y="10727"/>
                    <a:pt x="6757" y="10739"/>
                  </a:cubicBezTo>
                  <a:cubicBezTo>
                    <a:pt x="7070" y="10750"/>
                    <a:pt x="7337" y="10623"/>
                    <a:pt x="7627" y="10623"/>
                  </a:cubicBezTo>
                  <a:cubicBezTo>
                    <a:pt x="7709" y="10623"/>
                    <a:pt x="7790" y="10576"/>
                    <a:pt x="7859" y="10565"/>
                  </a:cubicBezTo>
                  <a:cubicBezTo>
                    <a:pt x="7964" y="10553"/>
                    <a:pt x="8034" y="10518"/>
                    <a:pt x="8115" y="10414"/>
                  </a:cubicBezTo>
                  <a:lnTo>
                    <a:pt x="8115" y="9473"/>
                  </a:lnTo>
                  <a:cubicBezTo>
                    <a:pt x="8115" y="9427"/>
                    <a:pt x="8115" y="9357"/>
                    <a:pt x="8092" y="9334"/>
                  </a:cubicBezTo>
                  <a:cubicBezTo>
                    <a:pt x="8022" y="9195"/>
                    <a:pt x="8034" y="9055"/>
                    <a:pt x="8034" y="8904"/>
                  </a:cubicBezTo>
                  <a:cubicBezTo>
                    <a:pt x="8022" y="8661"/>
                    <a:pt x="8080" y="8405"/>
                    <a:pt x="7952" y="8150"/>
                  </a:cubicBezTo>
                  <a:cubicBezTo>
                    <a:pt x="7941" y="8127"/>
                    <a:pt x="7941" y="8069"/>
                    <a:pt x="7941" y="8034"/>
                  </a:cubicBezTo>
                  <a:cubicBezTo>
                    <a:pt x="7918" y="7709"/>
                    <a:pt x="7941" y="7372"/>
                    <a:pt x="7859" y="7035"/>
                  </a:cubicBezTo>
                  <a:cubicBezTo>
                    <a:pt x="7801" y="6745"/>
                    <a:pt x="7848" y="6455"/>
                    <a:pt x="7778" y="6153"/>
                  </a:cubicBezTo>
                  <a:cubicBezTo>
                    <a:pt x="7732" y="5991"/>
                    <a:pt x="7767" y="5828"/>
                    <a:pt x="7709" y="5677"/>
                  </a:cubicBezTo>
                  <a:cubicBezTo>
                    <a:pt x="7674" y="5619"/>
                    <a:pt x="7685" y="5561"/>
                    <a:pt x="7674" y="5503"/>
                  </a:cubicBezTo>
                  <a:cubicBezTo>
                    <a:pt x="7662" y="5422"/>
                    <a:pt x="7674" y="5352"/>
                    <a:pt x="7651" y="5282"/>
                  </a:cubicBezTo>
                  <a:cubicBezTo>
                    <a:pt x="7592" y="5155"/>
                    <a:pt x="7604" y="5015"/>
                    <a:pt x="7592" y="4888"/>
                  </a:cubicBezTo>
                  <a:cubicBezTo>
                    <a:pt x="7592" y="4667"/>
                    <a:pt x="7616" y="4435"/>
                    <a:pt x="7534" y="4226"/>
                  </a:cubicBezTo>
                  <a:cubicBezTo>
                    <a:pt x="7500" y="4168"/>
                    <a:pt x="7534" y="4110"/>
                    <a:pt x="7511" y="4029"/>
                  </a:cubicBezTo>
                  <a:cubicBezTo>
                    <a:pt x="7511" y="3971"/>
                    <a:pt x="7511" y="3901"/>
                    <a:pt x="7488" y="3854"/>
                  </a:cubicBezTo>
                  <a:cubicBezTo>
                    <a:pt x="7430" y="3715"/>
                    <a:pt x="7430" y="3564"/>
                    <a:pt x="7430" y="3413"/>
                  </a:cubicBezTo>
                  <a:cubicBezTo>
                    <a:pt x="7430" y="3274"/>
                    <a:pt x="7442" y="3135"/>
                    <a:pt x="7395" y="3019"/>
                  </a:cubicBezTo>
                  <a:cubicBezTo>
                    <a:pt x="7360" y="2868"/>
                    <a:pt x="7360" y="2705"/>
                    <a:pt x="7337" y="2566"/>
                  </a:cubicBezTo>
                  <a:cubicBezTo>
                    <a:pt x="7337" y="2461"/>
                    <a:pt x="7337" y="2357"/>
                    <a:pt x="7325" y="2264"/>
                  </a:cubicBezTo>
                  <a:cubicBezTo>
                    <a:pt x="7105" y="2067"/>
                    <a:pt x="6873" y="2159"/>
                    <a:pt x="6652" y="2148"/>
                  </a:cubicBezTo>
                  <a:cubicBezTo>
                    <a:pt x="6524" y="2392"/>
                    <a:pt x="6524" y="2392"/>
                    <a:pt x="6281" y="2392"/>
                  </a:cubicBezTo>
                  <a:lnTo>
                    <a:pt x="5944" y="2392"/>
                  </a:lnTo>
                  <a:cubicBezTo>
                    <a:pt x="5886" y="2392"/>
                    <a:pt x="5816" y="2392"/>
                    <a:pt x="5770" y="2403"/>
                  </a:cubicBezTo>
                  <a:cubicBezTo>
                    <a:pt x="5654" y="2461"/>
                    <a:pt x="5538" y="2461"/>
                    <a:pt x="5410" y="2461"/>
                  </a:cubicBezTo>
                  <a:cubicBezTo>
                    <a:pt x="5201" y="2461"/>
                    <a:pt x="5004" y="2450"/>
                    <a:pt x="4818" y="2543"/>
                  </a:cubicBezTo>
                  <a:cubicBezTo>
                    <a:pt x="4771" y="2554"/>
                    <a:pt x="4713" y="2554"/>
                    <a:pt x="4667" y="2554"/>
                  </a:cubicBezTo>
                  <a:lnTo>
                    <a:pt x="4365" y="2601"/>
                  </a:lnTo>
                  <a:cubicBezTo>
                    <a:pt x="4295" y="2612"/>
                    <a:pt x="4214" y="2624"/>
                    <a:pt x="4145" y="2624"/>
                  </a:cubicBezTo>
                  <a:cubicBezTo>
                    <a:pt x="3947" y="2624"/>
                    <a:pt x="3738" y="2612"/>
                    <a:pt x="3541" y="2693"/>
                  </a:cubicBezTo>
                  <a:cubicBezTo>
                    <a:pt x="3483" y="2728"/>
                    <a:pt x="3425" y="2717"/>
                    <a:pt x="3343" y="2717"/>
                  </a:cubicBezTo>
                  <a:lnTo>
                    <a:pt x="1974" y="2717"/>
                  </a:lnTo>
                  <a:cubicBezTo>
                    <a:pt x="1811" y="2717"/>
                    <a:pt x="1695" y="2670"/>
                    <a:pt x="1602" y="2519"/>
                  </a:cubicBezTo>
                  <a:cubicBezTo>
                    <a:pt x="1591" y="2496"/>
                    <a:pt x="1567" y="2461"/>
                    <a:pt x="1532" y="2438"/>
                  </a:cubicBezTo>
                  <a:cubicBezTo>
                    <a:pt x="1463" y="2461"/>
                    <a:pt x="1416" y="2496"/>
                    <a:pt x="1358" y="2508"/>
                  </a:cubicBezTo>
                  <a:cubicBezTo>
                    <a:pt x="1300" y="2543"/>
                    <a:pt x="1254" y="2554"/>
                    <a:pt x="1196" y="2577"/>
                  </a:cubicBezTo>
                  <a:lnTo>
                    <a:pt x="1196" y="3645"/>
                  </a:lnTo>
                  <a:cubicBezTo>
                    <a:pt x="1196" y="3831"/>
                    <a:pt x="1184" y="4005"/>
                    <a:pt x="1254" y="4191"/>
                  </a:cubicBezTo>
                  <a:cubicBezTo>
                    <a:pt x="1289" y="4249"/>
                    <a:pt x="1277" y="4342"/>
                    <a:pt x="1277" y="4412"/>
                  </a:cubicBezTo>
                  <a:cubicBezTo>
                    <a:pt x="1277" y="4632"/>
                    <a:pt x="1289" y="4830"/>
                    <a:pt x="1312" y="5050"/>
                  </a:cubicBezTo>
                  <a:cubicBezTo>
                    <a:pt x="1347" y="5224"/>
                    <a:pt x="1347" y="5398"/>
                    <a:pt x="1358" y="5573"/>
                  </a:cubicBezTo>
                  <a:cubicBezTo>
                    <a:pt x="1370" y="5654"/>
                    <a:pt x="1358" y="5758"/>
                    <a:pt x="1393" y="5840"/>
                  </a:cubicBezTo>
                  <a:cubicBezTo>
                    <a:pt x="1451" y="6002"/>
                    <a:pt x="1451" y="6165"/>
                    <a:pt x="1451" y="6327"/>
                  </a:cubicBezTo>
                  <a:lnTo>
                    <a:pt x="1451" y="7093"/>
                  </a:lnTo>
                  <a:cubicBezTo>
                    <a:pt x="1451" y="7175"/>
                    <a:pt x="1451" y="7268"/>
                    <a:pt x="1463" y="7337"/>
                  </a:cubicBezTo>
                  <a:cubicBezTo>
                    <a:pt x="1532" y="7546"/>
                    <a:pt x="1521" y="7743"/>
                    <a:pt x="1521" y="7952"/>
                  </a:cubicBezTo>
                  <a:cubicBezTo>
                    <a:pt x="1521" y="8069"/>
                    <a:pt x="1509" y="8208"/>
                    <a:pt x="1544" y="8312"/>
                  </a:cubicBezTo>
                  <a:cubicBezTo>
                    <a:pt x="1625" y="8486"/>
                    <a:pt x="1602" y="8672"/>
                    <a:pt x="1602" y="8846"/>
                  </a:cubicBezTo>
                  <a:cubicBezTo>
                    <a:pt x="1625" y="9102"/>
                    <a:pt x="1579" y="9357"/>
                    <a:pt x="1683" y="9601"/>
                  </a:cubicBezTo>
                  <a:cubicBezTo>
                    <a:pt x="1707" y="9659"/>
                    <a:pt x="1695" y="9717"/>
                    <a:pt x="1695" y="9798"/>
                  </a:cubicBezTo>
                  <a:cubicBezTo>
                    <a:pt x="1695" y="10031"/>
                    <a:pt x="1683" y="10263"/>
                    <a:pt x="1776" y="10495"/>
                  </a:cubicBezTo>
                  <a:cubicBezTo>
                    <a:pt x="1823" y="10553"/>
                    <a:pt x="1823" y="10611"/>
                    <a:pt x="1823" y="10669"/>
                  </a:cubicBezTo>
                  <a:close/>
                  <a:moveTo>
                    <a:pt x="8289" y="10750"/>
                  </a:moveTo>
                  <a:cubicBezTo>
                    <a:pt x="7999" y="10878"/>
                    <a:pt x="7720" y="10971"/>
                    <a:pt x="7430" y="10959"/>
                  </a:cubicBezTo>
                  <a:cubicBezTo>
                    <a:pt x="7372" y="10959"/>
                    <a:pt x="7302" y="10959"/>
                    <a:pt x="7256" y="10982"/>
                  </a:cubicBezTo>
                  <a:cubicBezTo>
                    <a:pt x="7105" y="11041"/>
                    <a:pt x="6954" y="11041"/>
                    <a:pt x="6803" y="11041"/>
                  </a:cubicBezTo>
                  <a:cubicBezTo>
                    <a:pt x="6687" y="11041"/>
                    <a:pt x="6571" y="11029"/>
                    <a:pt x="6466" y="11075"/>
                  </a:cubicBezTo>
                  <a:cubicBezTo>
                    <a:pt x="6327" y="11133"/>
                    <a:pt x="6165" y="11133"/>
                    <a:pt x="6025" y="11133"/>
                  </a:cubicBezTo>
                  <a:cubicBezTo>
                    <a:pt x="5909" y="11133"/>
                    <a:pt x="5805" y="11145"/>
                    <a:pt x="5689" y="11157"/>
                  </a:cubicBezTo>
                  <a:cubicBezTo>
                    <a:pt x="5584" y="11168"/>
                    <a:pt x="5480" y="11203"/>
                    <a:pt x="5387" y="11203"/>
                  </a:cubicBezTo>
                  <a:lnTo>
                    <a:pt x="3355" y="11203"/>
                  </a:lnTo>
                  <a:cubicBezTo>
                    <a:pt x="3262" y="11203"/>
                    <a:pt x="3158" y="11191"/>
                    <a:pt x="3076" y="11168"/>
                  </a:cubicBezTo>
                  <a:cubicBezTo>
                    <a:pt x="2972" y="11157"/>
                    <a:pt x="2868" y="11133"/>
                    <a:pt x="2775" y="11133"/>
                  </a:cubicBezTo>
                  <a:cubicBezTo>
                    <a:pt x="2612" y="11133"/>
                    <a:pt x="2461" y="11110"/>
                    <a:pt x="2310" y="11133"/>
                  </a:cubicBezTo>
                  <a:cubicBezTo>
                    <a:pt x="2078" y="11145"/>
                    <a:pt x="1869" y="11087"/>
                    <a:pt x="1672" y="10971"/>
                  </a:cubicBezTo>
                  <a:cubicBezTo>
                    <a:pt x="1567" y="10913"/>
                    <a:pt x="1509" y="10855"/>
                    <a:pt x="1509" y="10739"/>
                  </a:cubicBezTo>
                  <a:cubicBezTo>
                    <a:pt x="1509" y="10681"/>
                    <a:pt x="1521" y="10611"/>
                    <a:pt x="1498" y="10565"/>
                  </a:cubicBezTo>
                  <a:cubicBezTo>
                    <a:pt x="1393" y="10379"/>
                    <a:pt x="1416" y="10181"/>
                    <a:pt x="1416" y="9996"/>
                  </a:cubicBezTo>
                  <a:cubicBezTo>
                    <a:pt x="1416" y="9868"/>
                    <a:pt x="1416" y="9740"/>
                    <a:pt x="1358" y="9601"/>
                  </a:cubicBezTo>
                  <a:cubicBezTo>
                    <a:pt x="1335" y="9531"/>
                    <a:pt x="1335" y="9438"/>
                    <a:pt x="1335" y="9357"/>
                  </a:cubicBezTo>
                  <a:lnTo>
                    <a:pt x="1335" y="8777"/>
                  </a:lnTo>
                  <a:cubicBezTo>
                    <a:pt x="1335" y="8707"/>
                    <a:pt x="1347" y="8626"/>
                    <a:pt x="1312" y="8556"/>
                  </a:cubicBezTo>
                  <a:cubicBezTo>
                    <a:pt x="1242" y="8382"/>
                    <a:pt x="1265" y="8196"/>
                    <a:pt x="1265" y="8022"/>
                  </a:cubicBezTo>
                  <a:cubicBezTo>
                    <a:pt x="1265" y="7813"/>
                    <a:pt x="1265" y="7616"/>
                    <a:pt x="1184" y="7407"/>
                  </a:cubicBezTo>
                  <a:cubicBezTo>
                    <a:pt x="1161" y="7337"/>
                    <a:pt x="1161" y="7256"/>
                    <a:pt x="1161" y="7163"/>
                  </a:cubicBezTo>
                  <a:lnTo>
                    <a:pt x="1161" y="6675"/>
                  </a:lnTo>
                  <a:cubicBezTo>
                    <a:pt x="1161" y="6397"/>
                    <a:pt x="1184" y="6118"/>
                    <a:pt x="1080" y="5840"/>
                  </a:cubicBezTo>
                  <a:cubicBezTo>
                    <a:pt x="1056" y="5782"/>
                    <a:pt x="1068" y="5700"/>
                    <a:pt x="1068" y="5631"/>
                  </a:cubicBezTo>
                  <a:cubicBezTo>
                    <a:pt x="1068" y="5422"/>
                    <a:pt x="1068" y="5224"/>
                    <a:pt x="1022" y="5015"/>
                  </a:cubicBezTo>
                  <a:cubicBezTo>
                    <a:pt x="1010" y="4934"/>
                    <a:pt x="998" y="4830"/>
                    <a:pt x="998" y="4737"/>
                  </a:cubicBezTo>
                  <a:cubicBezTo>
                    <a:pt x="998" y="4528"/>
                    <a:pt x="1010" y="4296"/>
                    <a:pt x="929" y="4075"/>
                  </a:cubicBezTo>
                  <a:cubicBezTo>
                    <a:pt x="906" y="4017"/>
                    <a:pt x="906" y="3959"/>
                    <a:pt x="906" y="3889"/>
                  </a:cubicBezTo>
                  <a:lnTo>
                    <a:pt x="906" y="2589"/>
                  </a:lnTo>
                  <a:lnTo>
                    <a:pt x="906" y="2473"/>
                  </a:lnTo>
                  <a:cubicBezTo>
                    <a:pt x="929" y="2357"/>
                    <a:pt x="964" y="2299"/>
                    <a:pt x="1080" y="2299"/>
                  </a:cubicBezTo>
                  <a:cubicBezTo>
                    <a:pt x="1265" y="2287"/>
                    <a:pt x="1416" y="2206"/>
                    <a:pt x="1567" y="2113"/>
                  </a:cubicBezTo>
                  <a:cubicBezTo>
                    <a:pt x="1567" y="2043"/>
                    <a:pt x="1579" y="1974"/>
                    <a:pt x="1579" y="1892"/>
                  </a:cubicBezTo>
                  <a:cubicBezTo>
                    <a:pt x="1591" y="1625"/>
                    <a:pt x="1753" y="1475"/>
                    <a:pt x="2032" y="1463"/>
                  </a:cubicBezTo>
                  <a:cubicBezTo>
                    <a:pt x="2136" y="1463"/>
                    <a:pt x="2229" y="1486"/>
                    <a:pt x="2333" y="1428"/>
                  </a:cubicBezTo>
                  <a:cubicBezTo>
                    <a:pt x="2368" y="1300"/>
                    <a:pt x="2345" y="1173"/>
                    <a:pt x="2322" y="1057"/>
                  </a:cubicBezTo>
                  <a:cubicBezTo>
                    <a:pt x="2183" y="1045"/>
                    <a:pt x="1463" y="1022"/>
                    <a:pt x="1393" y="1057"/>
                  </a:cubicBezTo>
                  <a:cubicBezTo>
                    <a:pt x="1207" y="1138"/>
                    <a:pt x="1010" y="1126"/>
                    <a:pt x="824" y="1126"/>
                  </a:cubicBezTo>
                  <a:cubicBezTo>
                    <a:pt x="639" y="1126"/>
                    <a:pt x="522" y="1219"/>
                    <a:pt x="441" y="1393"/>
                  </a:cubicBezTo>
                  <a:cubicBezTo>
                    <a:pt x="395" y="1533"/>
                    <a:pt x="348" y="1695"/>
                    <a:pt x="348" y="1869"/>
                  </a:cubicBezTo>
                  <a:cubicBezTo>
                    <a:pt x="360" y="2473"/>
                    <a:pt x="348" y="3077"/>
                    <a:pt x="348" y="3680"/>
                  </a:cubicBezTo>
                  <a:cubicBezTo>
                    <a:pt x="348" y="3901"/>
                    <a:pt x="383" y="4133"/>
                    <a:pt x="290" y="4330"/>
                  </a:cubicBezTo>
                  <a:cubicBezTo>
                    <a:pt x="267" y="4354"/>
                    <a:pt x="267" y="4377"/>
                    <a:pt x="267" y="4388"/>
                  </a:cubicBezTo>
                  <a:cubicBezTo>
                    <a:pt x="267" y="4679"/>
                    <a:pt x="255" y="4969"/>
                    <a:pt x="290" y="5248"/>
                  </a:cubicBezTo>
                  <a:cubicBezTo>
                    <a:pt x="313" y="5607"/>
                    <a:pt x="372" y="5956"/>
                    <a:pt x="418" y="6304"/>
                  </a:cubicBezTo>
                  <a:cubicBezTo>
                    <a:pt x="430" y="6501"/>
                    <a:pt x="441" y="6699"/>
                    <a:pt x="441" y="6884"/>
                  </a:cubicBezTo>
                  <a:cubicBezTo>
                    <a:pt x="441" y="7140"/>
                    <a:pt x="464" y="7384"/>
                    <a:pt x="488" y="7616"/>
                  </a:cubicBezTo>
                  <a:cubicBezTo>
                    <a:pt x="546" y="8034"/>
                    <a:pt x="580" y="8440"/>
                    <a:pt x="615" y="8858"/>
                  </a:cubicBezTo>
                  <a:lnTo>
                    <a:pt x="662" y="9253"/>
                  </a:lnTo>
                  <a:cubicBezTo>
                    <a:pt x="720" y="9659"/>
                    <a:pt x="882" y="10042"/>
                    <a:pt x="882" y="10460"/>
                  </a:cubicBezTo>
                  <a:cubicBezTo>
                    <a:pt x="882" y="10472"/>
                    <a:pt x="882" y="10506"/>
                    <a:pt x="894" y="10518"/>
                  </a:cubicBezTo>
                  <a:cubicBezTo>
                    <a:pt x="998" y="10750"/>
                    <a:pt x="929" y="11029"/>
                    <a:pt x="1045" y="11261"/>
                  </a:cubicBezTo>
                  <a:cubicBezTo>
                    <a:pt x="1022" y="11447"/>
                    <a:pt x="1103" y="11586"/>
                    <a:pt x="1196" y="11760"/>
                  </a:cubicBezTo>
                  <a:cubicBezTo>
                    <a:pt x="1312" y="11795"/>
                    <a:pt x="1451" y="11807"/>
                    <a:pt x="1567" y="11853"/>
                  </a:cubicBezTo>
                  <a:cubicBezTo>
                    <a:pt x="1718" y="11911"/>
                    <a:pt x="1916" y="11900"/>
                    <a:pt x="2066" y="11934"/>
                  </a:cubicBezTo>
                  <a:cubicBezTo>
                    <a:pt x="2241" y="11981"/>
                    <a:pt x="2415" y="11981"/>
                    <a:pt x="2577" y="11992"/>
                  </a:cubicBezTo>
                  <a:cubicBezTo>
                    <a:pt x="2705" y="11992"/>
                    <a:pt x="2844" y="11992"/>
                    <a:pt x="2972" y="12039"/>
                  </a:cubicBezTo>
                  <a:cubicBezTo>
                    <a:pt x="3088" y="12074"/>
                    <a:pt x="3193" y="12085"/>
                    <a:pt x="3309" y="12085"/>
                  </a:cubicBezTo>
                  <a:lnTo>
                    <a:pt x="4655" y="12085"/>
                  </a:lnTo>
                  <a:cubicBezTo>
                    <a:pt x="4725" y="12085"/>
                    <a:pt x="4795" y="12097"/>
                    <a:pt x="4876" y="12074"/>
                  </a:cubicBezTo>
                  <a:cubicBezTo>
                    <a:pt x="5062" y="11981"/>
                    <a:pt x="5247" y="11992"/>
                    <a:pt x="5433" y="11992"/>
                  </a:cubicBezTo>
                  <a:cubicBezTo>
                    <a:pt x="5514" y="11992"/>
                    <a:pt x="5584" y="12016"/>
                    <a:pt x="5654" y="11981"/>
                  </a:cubicBezTo>
                  <a:cubicBezTo>
                    <a:pt x="5805" y="11911"/>
                    <a:pt x="5956" y="11923"/>
                    <a:pt x="6107" y="11923"/>
                  </a:cubicBezTo>
                  <a:cubicBezTo>
                    <a:pt x="6165" y="11923"/>
                    <a:pt x="6223" y="11923"/>
                    <a:pt x="6246" y="11911"/>
                  </a:cubicBezTo>
                  <a:cubicBezTo>
                    <a:pt x="6420" y="11818"/>
                    <a:pt x="6617" y="11842"/>
                    <a:pt x="6791" y="11842"/>
                  </a:cubicBezTo>
                  <a:cubicBezTo>
                    <a:pt x="7082" y="11842"/>
                    <a:pt x="7349" y="11842"/>
                    <a:pt x="7639" y="11818"/>
                  </a:cubicBezTo>
                  <a:cubicBezTo>
                    <a:pt x="7732" y="11818"/>
                    <a:pt x="7813" y="11818"/>
                    <a:pt x="7894" y="11795"/>
                  </a:cubicBezTo>
                  <a:cubicBezTo>
                    <a:pt x="8022" y="11737"/>
                    <a:pt x="8150" y="11737"/>
                    <a:pt x="8277" y="11737"/>
                  </a:cubicBezTo>
                  <a:cubicBezTo>
                    <a:pt x="8486" y="11737"/>
                    <a:pt x="8672" y="11644"/>
                    <a:pt x="8881" y="11586"/>
                  </a:cubicBezTo>
                  <a:cubicBezTo>
                    <a:pt x="8881" y="11447"/>
                    <a:pt x="8893" y="11296"/>
                    <a:pt x="8893" y="11157"/>
                  </a:cubicBezTo>
                  <a:cubicBezTo>
                    <a:pt x="8893" y="11029"/>
                    <a:pt x="8893" y="10890"/>
                    <a:pt x="8928" y="10762"/>
                  </a:cubicBezTo>
                  <a:cubicBezTo>
                    <a:pt x="8951" y="10623"/>
                    <a:pt x="8904" y="10483"/>
                    <a:pt x="8881" y="10344"/>
                  </a:cubicBezTo>
                  <a:cubicBezTo>
                    <a:pt x="8870" y="10286"/>
                    <a:pt x="8881" y="10228"/>
                    <a:pt x="8881" y="10158"/>
                  </a:cubicBezTo>
                  <a:lnTo>
                    <a:pt x="8881" y="9543"/>
                  </a:lnTo>
                  <a:cubicBezTo>
                    <a:pt x="8881" y="9473"/>
                    <a:pt x="8893" y="9404"/>
                    <a:pt x="8870" y="9322"/>
                  </a:cubicBezTo>
                  <a:cubicBezTo>
                    <a:pt x="8765" y="9079"/>
                    <a:pt x="8788" y="8823"/>
                    <a:pt x="8788" y="8568"/>
                  </a:cubicBezTo>
                  <a:cubicBezTo>
                    <a:pt x="8788" y="8324"/>
                    <a:pt x="8823" y="8080"/>
                    <a:pt x="8730" y="7848"/>
                  </a:cubicBezTo>
                  <a:cubicBezTo>
                    <a:pt x="8707" y="7790"/>
                    <a:pt x="8719" y="7697"/>
                    <a:pt x="8719" y="7627"/>
                  </a:cubicBezTo>
                  <a:lnTo>
                    <a:pt x="8719" y="7082"/>
                  </a:lnTo>
                  <a:cubicBezTo>
                    <a:pt x="8719" y="7001"/>
                    <a:pt x="8730" y="6931"/>
                    <a:pt x="8707" y="6861"/>
                  </a:cubicBezTo>
                  <a:cubicBezTo>
                    <a:pt x="8614" y="6652"/>
                    <a:pt x="8649" y="6455"/>
                    <a:pt x="8637" y="6246"/>
                  </a:cubicBezTo>
                  <a:cubicBezTo>
                    <a:pt x="8637" y="6014"/>
                    <a:pt x="8661" y="5782"/>
                    <a:pt x="8556" y="5549"/>
                  </a:cubicBezTo>
                  <a:cubicBezTo>
                    <a:pt x="8533" y="5480"/>
                    <a:pt x="8544" y="5398"/>
                    <a:pt x="8544" y="5306"/>
                  </a:cubicBezTo>
                  <a:lnTo>
                    <a:pt x="8544" y="4121"/>
                  </a:lnTo>
                  <a:cubicBezTo>
                    <a:pt x="8544" y="4017"/>
                    <a:pt x="8556" y="3912"/>
                    <a:pt x="8521" y="3808"/>
                  </a:cubicBezTo>
                  <a:cubicBezTo>
                    <a:pt x="8463" y="3634"/>
                    <a:pt x="8463" y="3460"/>
                    <a:pt x="8463" y="3286"/>
                  </a:cubicBezTo>
                  <a:cubicBezTo>
                    <a:pt x="8463" y="3204"/>
                    <a:pt x="8463" y="3135"/>
                    <a:pt x="8440" y="3042"/>
                  </a:cubicBezTo>
                  <a:cubicBezTo>
                    <a:pt x="8370" y="2577"/>
                    <a:pt x="8301" y="2113"/>
                    <a:pt x="8208" y="1649"/>
                  </a:cubicBezTo>
                  <a:cubicBezTo>
                    <a:pt x="8185" y="1521"/>
                    <a:pt x="8138" y="1393"/>
                    <a:pt x="8127" y="1254"/>
                  </a:cubicBezTo>
                  <a:cubicBezTo>
                    <a:pt x="8103" y="1080"/>
                    <a:pt x="8080" y="941"/>
                    <a:pt x="7987" y="813"/>
                  </a:cubicBezTo>
                  <a:cubicBezTo>
                    <a:pt x="7848" y="720"/>
                    <a:pt x="7697" y="697"/>
                    <a:pt x="7546" y="697"/>
                  </a:cubicBezTo>
                  <a:cubicBezTo>
                    <a:pt x="6966" y="697"/>
                    <a:pt x="6385" y="674"/>
                    <a:pt x="5805" y="674"/>
                  </a:cubicBezTo>
                  <a:cubicBezTo>
                    <a:pt x="5781" y="674"/>
                    <a:pt x="5770" y="697"/>
                    <a:pt x="5723" y="708"/>
                  </a:cubicBezTo>
                  <a:cubicBezTo>
                    <a:pt x="5712" y="848"/>
                    <a:pt x="5689" y="999"/>
                    <a:pt x="5758" y="1161"/>
                  </a:cubicBezTo>
                  <a:lnTo>
                    <a:pt x="6095" y="1161"/>
                  </a:lnTo>
                  <a:cubicBezTo>
                    <a:pt x="6281" y="1138"/>
                    <a:pt x="6455" y="1196"/>
                    <a:pt x="6594" y="1347"/>
                  </a:cubicBezTo>
                  <a:cubicBezTo>
                    <a:pt x="6617" y="1486"/>
                    <a:pt x="6629" y="1649"/>
                    <a:pt x="6641" y="1823"/>
                  </a:cubicBezTo>
                  <a:cubicBezTo>
                    <a:pt x="6733" y="1823"/>
                    <a:pt x="6803" y="1834"/>
                    <a:pt x="6873" y="1834"/>
                  </a:cubicBezTo>
                  <a:cubicBezTo>
                    <a:pt x="7058" y="1823"/>
                    <a:pt x="7233" y="1869"/>
                    <a:pt x="7407" y="1939"/>
                  </a:cubicBezTo>
                  <a:cubicBezTo>
                    <a:pt x="7500" y="1974"/>
                    <a:pt x="7546" y="2032"/>
                    <a:pt x="7558" y="2113"/>
                  </a:cubicBezTo>
                  <a:lnTo>
                    <a:pt x="7558" y="2229"/>
                  </a:lnTo>
                  <a:cubicBezTo>
                    <a:pt x="7558" y="2496"/>
                    <a:pt x="7523" y="2763"/>
                    <a:pt x="7627" y="3019"/>
                  </a:cubicBezTo>
                  <a:cubicBezTo>
                    <a:pt x="7651" y="3042"/>
                    <a:pt x="7627" y="3100"/>
                    <a:pt x="7627" y="3135"/>
                  </a:cubicBezTo>
                  <a:cubicBezTo>
                    <a:pt x="7627" y="3367"/>
                    <a:pt x="7616" y="3599"/>
                    <a:pt x="7697" y="3831"/>
                  </a:cubicBezTo>
                  <a:cubicBezTo>
                    <a:pt x="7720" y="3866"/>
                    <a:pt x="7697" y="3924"/>
                    <a:pt x="7720" y="3971"/>
                  </a:cubicBezTo>
                  <a:cubicBezTo>
                    <a:pt x="7720" y="4029"/>
                    <a:pt x="7720" y="4098"/>
                    <a:pt x="7743" y="4145"/>
                  </a:cubicBezTo>
                  <a:cubicBezTo>
                    <a:pt x="7825" y="4307"/>
                    <a:pt x="7836" y="4481"/>
                    <a:pt x="7801" y="4655"/>
                  </a:cubicBezTo>
                  <a:cubicBezTo>
                    <a:pt x="7778" y="4957"/>
                    <a:pt x="7906" y="5248"/>
                    <a:pt x="7906" y="5573"/>
                  </a:cubicBezTo>
                  <a:cubicBezTo>
                    <a:pt x="7976" y="5712"/>
                    <a:pt x="7999" y="5886"/>
                    <a:pt x="7976" y="6049"/>
                  </a:cubicBezTo>
                  <a:cubicBezTo>
                    <a:pt x="7976" y="6095"/>
                    <a:pt x="7976" y="6153"/>
                    <a:pt x="8010" y="6188"/>
                  </a:cubicBezTo>
                  <a:cubicBezTo>
                    <a:pt x="8068" y="6327"/>
                    <a:pt x="8068" y="6466"/>
                    <a:pt x="8068" y="6617"/>
                  </a:cubicBezTo>
                  <a:cubicBezTo>
                    <a:pt x="8068" y="6733"/>
                    <a:pt x="8034" y="6873"/>
                    <a:pt x="8080" y="6977"/>
                  </a:cubicBezTo>
                  <a:cubicBezTo>
                    <a:pt x="8173" y="7221"/>
                    <a:pt x="8138" y="7453"/>
                    <a:pt x="8150" y="7697"/>
                  </a:cubicBezTo>
                  <a:cubicBezTo>
                    <a:pt x="8150" y="7802"/>
                    <a:pt x="8127" y="7918"/>
                    <a:pt x="8173" y="8011"/>
                  </a:cubicBezTo>
                  <a:cubicBezTo>
                    <a:pt x="8289" y="8254"/>
                    <a:pt x="8243" y="8510"/>
                    <a:pt x="8243" y="8765"/>
                  </a:cubicBezTo>
                  <a:cubicBezTo>
                    <a:pt x="8243" y="8858"/>
                    <a:pt x="8231" y="8974"/>
                    <a:pt x="8254" y="9067"/>
                  </a:cubicBezTo>
                  <a:cubicBezTo>
                    <a:pt x="8324" y="9229"/>
                    <a:pt x="8301" y="9380"/>
                    <a:pt x="8289" y="9543"/>
                  </a:cubicBezTo>
                  <a:lnTo>
                    <a:pt x="8243" y="9938"/>
                  </a:lnTo>
                  <a:cubicBezTo>
                    <a:pt x="8312" y="10239"/>
                    <a:pt x="8301" y="10495"/>
                    <a:pt x="8289" y="10750"/>
                  </a:cubicBezTo>
                  <a:close/>
                  <a:moveTo>
                    <a:pt x="2682" y="581"/>
                  </a:moveTo>
                  <a:cubicBezTo>
                    <a:pt x="2612" y="906"/>
                    <a:pt x="2612" y="1451"/>
                    <a:pt x="2670" y="1707"/>
                  </a:cubicBezTo>
                  <a:cubicBezTo>
                    <a:pt x="2902" y="1707"/>
                    <a:pt x="3135" y="1753"/>
                    <a:pt x="3355" y="1672"/>
                  </a:cubicBezTo>
                  <a:cubicBezTo>
                    <a:pt x="3425" y="1637"/>
                    <a:pt x="3506" y="1637"/>
                    <a:pt x="3599" y="1637"/>
                  </a:cubicBezTo>
                  <a:cubicBezTo>
                    <a:pt x="3831" y="1602"/>
                    <a:pt x="4063" y="1602"/>
                    <a:pt x="4295" y="1533"/>
                  </a:cubicBezTo>
                  <a:cubicBezTo>
                    <a:pt x="4481" y="1475"/>
                    <a:pt x="4655" y="1475"/>
                    <a:pt x="4829" y="1463"/>
                  </a:cubicBezTo>
                  <a:cubicBezTo>
                    <a:pt x="5015" y="1463"/>
                    <a:pt x="5189" y="1486"/>
                    <a:pt x="5364" y="1451"/>
                  </a:cubicBezTo>
                  <a:cubicBezTo>
                    <a:pt x="5410" y="1347"/>
                    <a:pt x="5456" y="1254"/>
                    <a:pt x="5503" y="1173"/>
                  </a:cubicBezTo>
                  <a:cubicBezTo>
                    <a:pt x="5456" y="1045"/>
                    <a:pt x="5422" y="906"/>
                    <a:pt x="5480" y="755"/>
                  </a:cubicBezTo>
                  <a:cubicBezTo>
                    <a:pt x="5526" y="639"/>
                    <a:pt x="5514" y="488"/>
                    <a:pt x="5468" y="360"/>
                  </a:cubicBezTo>
                  <a:cubicBezTo>
                    <a:pt x="5422" y="348"/>
                    <a:pt x="5387" y="325"/>
                    <a:pt x="5352" y="325"/>
                  </a:cubicBezTo>
                  <a:cubicBezTo>
                    <a:pt x="5015" y="325"/>
                    <a:pt x="4702" y="348"/>
                    <a:pt x="4365" y="314"/>
                  </a:cubicBezTo>
                  <a:cubicBezTo>
                    <a:pt x="4028" y="290"/>
                    <a:pt x="3703" y="418"/>
                    <a:pt x="3367" y="372"/>
                  </a:cubicBezTo>
                  <a:cubicBezTo>
                    <a:pt x="3332" y="372"/>
                    <a:pt x="3309" y="406"/>
                    <a:pt x="3274" y="418"/>
                  </a:cubicBezTo>
                  <a:cubicBezTo>
                    <a:pt x="3239" y="430"/>
                    <a:pt x="3193" y="465"/>
                    <a:pt x="3135" y="476"/>
                  </a:cubicBezTo>
                  <a:cubicBezTo>
                    <a:pt x="3007" y="488"/>
                    <a:pt x="2856" y="534"/>
                    <a:pt x="2682" y="581"/>
                  </a:cubicBezTo>
                  <a:close/>
                  <a:moveTo>
                    <a:pt x="1916" y="2450"/>
                  </a:moveTo>
                  <a:cubicBezTo>
                    <a:pt x="2020" y="2461"/>
                    <a:pt x="2090" y="2461"/>
                    <a:pt x="2171" y="2461"/>
                  </a:cubicBezTo>
                  <a:lnTo>
                    <a:pt x="3135" y="2461"/>
                  </a:lnTo>
                  <a:cubicBezTo>
                    <a:pt x="3309" y="2461"/>
                    <a:pt x="3483" y="2485"/>
                    <a:pt x="3645" y="2403"/>
                  </a:cubicBezTo>
                  <a:cubicBezTo>
                    <a:pt x="3703" y="2380"/>
                    <a:pt x="3761" y="2380"/>
                    <a:pt x="3819" y="2392"/>
                  </a:cubicBezTo>
                  <a:cubicBezTo>
                    <a:pt x="4133" y="2438"/>
                    <a:pt x="4435" y="2276"/>
                    <a:pt x="4760" y="2287"/>
                  </a:cubicBezTo>
                  <a:cubicBezTo>
                    <a:pt x="4946" y="2206"/>
                    <a:pt x="5131" y="2229"/>
                    <a:pt x="5329" y="2218"/>
                  </a:cubicBezTo>
                  <a:cubicBezTo>
                    <a:pt x="5410" y="2218"/>
                    <a:pt x="5514" y="2218"/>
                    <a:pt x="5596" y="2171"/>
                  </a:cubicBezTo>
                  <a:cubicBezTo>
                    <a:pt x="5712" y="2136"/>
                    <a:pt x="5828" y="2113"/>
                    <a:pt x="5967" y="2113"/>
                  </a:cubicBezTo>
                  <a:cubicBezTo>
                    <a:pt x="6083" y="2113"/>
                    <a:pt x="6211" y="2136"/>
                    <a:pt x="6315" y="2090"/>
                  </a:cubicBezTo>
                  <a:cubicBezTo>
                    <a:pt x="6408" y="1927"/>
                    <a:pt x="6443" y="1776"/>
                    <a:pt x="6432" y="1614"/>
                  </a:cubicBezTo>
                  <a:cubicBezTo>
                    <a:pt x="6408" y="1521"/>
                    <a:pt x="6374" y="1475"/>
                    <a:pt x="6292" y="1475"/>
                  </a:cubicBezTo>
                  <a:lnTo>
                    <a:pt x="5816" y="1475"/>
                  </a:lnTo>
                  <a:cubicBezTo>
                    <a:pt x="5700" y="1730"/>
                    <a:pt x="5700" y="1730"/>
                    <a:pt x="5468" y="1730"/>
                  </a:cubicBezTo>
                  <a:lnTo>
                    <a:pt x="5189" y="1730"/>
                  </a:lnTo>
                  <a:cubicBezTo>
                    <a:pt x="4899" y="1742"/>
                    <a:pt x="4632" y="1683"/>
                    <a:pt x="4354" y="1800"/>
                  </a:cubicBezTo>
                  <a:cubicBezTo>
                    <a:pt x="4307" y="1811"/>
                    <a:pt x="4249" y="1800"/>
                    <a:pt x="4203" y="1811"/>
                  </a:cubicBezTo>
                  <a:cubicBezTo>
                    <a:pt x="4145" y="1811"/>
                    <a:pt x="4075" y="1823"/>
                    <a:pt x="4028" y="1846"/>
                  </a:cubicBezTo>
                  <a:cubicBezTo>
                    <a:pt x="3901" y="1904"/>
                    <a:pt x="3773" y="1904"/>
                    <a:pt x="3645" y="1904"/>
                  </a:cubicBezTo>
                  <a:cubicBezTo>
                    <a:pt x="3587" y="1904"/>
                    <a:pt x="3506" y="1904"/>
                    <a:pt x="3448" y="1916"/>
                  </a:cubicBezTo>
                  <a:cubicBezTo>
                    <a:pt x="3135" y="2032"/>
                    <a:pt x="2798" y="1962"/>
                    <a:pt x="2484" y="1974"/>
                  </a:cubicBezTo>
                  <a:cubicBezTo>
                    <a:pt x="2403" y="1974"/>
                    <a:pt x="2345" y="1927"/>
                    <a:pt x="2322" y="1858"/>
                  </a:cubicBezTo>
                  <a:cubicBezTo>
                    <a:pt x="2310" y="1811"/>
                    <a:pt x="2275" y="1765"/>
                    <a:pt x="2264" y="1742"/>
                  </a:cubicBezTo>
                  <a:cubicBezTo>
                    <a:pt x="2101" y="1695"/>
                    <a:pt x="1997" y="1742"/>
                    <a:pt x="1904" y="1858"/>
                  </a:cubicBezTo>
                  <a:cubicBezTo>
                    <a:pt x="1881" y="2032"/>
                    <a:pt x="1869" y="2218"/>
                    <a:pt x="1916" y="2450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3005750" y="3695225"/>
              <a:ext cx="44725" cy="62725"/>
            </a:xfrm>
            <a:custGeom>
              <a:avLst/>
              <a:gdLst/>
              <a:ahLst/>
              <a:cxnLst/>
              <a:rect l="l" t="t" r="r" b="b"/>
              <a:pathLst>
                <a:path w="1789" h="2509" extrusionOk="0">
                  <a:moveTo>
                    <a:pt x="24" y="930"/>
                  </a:moveTo>
                  <a:lnTo>
                    <a:pt x="24" y="465"/>
                  </a:lnTo>
                  <a:cubicBezTo>
                    <a:pt x="24" y="361"/>
                    <a:pt x="47" y="291"/>
                    <a:pt x="105" y="198"/>
                  </a:cubicBezTo>
                  <a:cubicBezTo>
                    <a:pt x="163" y="129"/>
                    <a:pt x="221" y="82"/>
                    <a:pt x="314" y="82"/>
                  </a:cubicBezTo>
                  <a:cubicBezTo>
                    <a:pt x="442" y="82"/>
                    <a:pt x="570" y="47"/>
                    <a:pt x="697" y="24"/>
                  </a:cubicBezTo>
                  <a:cubicBezTo>
                    <a:pt x="964" y="1"/>
                    <a:pt x="1220" y="13"/>
                    <a:pt x="1498" y="13"/>
                  </a:cubicBezTo>
                  <a:cubicBezTo>
                    <a:pt x="1591" y="13"/>
                    <a:pt x="1614" y="82"/>
                    <a:pt x="1626" y="163"/>
                  </a:cubicBezTo>
                  <a:cubicBezTo>
                    <a:pt x="1626" y="233"/>
                    <a:pt x="1649" y="303"/>
                    <a:pt x="1649" y="372"/>
                  </a:cubicBezTo>
                  <a:lnTo>
                    <a:pt x="1649" y="1115"/>
                  </a:lnTo>
                  <a:cubicBezTo>
                    <a:pt x="1649" y="1185"/>
                    <a:pt x="1626" y="1266"/>
                    <a:pt x="1673" y="1336"/>
                  </a:cubicBezTo>
                  <a:cubicBezTo>
                    <a:pt x="1789" y="1557"/>
                    <a:pt x="1731" y="1766"/>
                    <a:pt x="1742" y="1998"/>
                  </a:cubicBezTo>
                  <a:cubicBezTo>
                    <a:pt x="1742" y="2091"/>
                    <a:pt x="1719" y="2160"/>
                    <a:pt x="1649" y="2207"/>
                  </a:cubicBezTo>
                  <a:cubicBezTo>
                    <a:pt x="1487" y="2311"/>
                    <a:pt x="1324" y="2427"/>
                    <a:pt x="1127" y="2392"/>
                  </a:cubicBezTo>
                  <a:cubicBezTo>
                    <a:pt x="1080" y="2392"/>
                    <a:pt x="1034" y="2392"/>
                    <a:pt x="1011" y="2404"/>
                  </a:cubicBezTo>
                  <a:cubicBezTo>
                    <a:pt x="813" y="2509"/>
                    <a:pt x="628" y="2462"/>
                    <a:pt x="442" y="2462"/>
                  </a:cubicBezTo>
                  <a:cubicBezTo>
                    <a:pt x="291" y="2462"/>
                    <a:pt x="268" y="2427"/>
                    <a:pt x="221" y="2265"/>
                  </a:cubicBezTo>
                  <a:cubicBezTo>
                    <a:pt x="163" y="2079"/>
                    <a:pt x="152" y="1858"/>
                    <a:pt x="105" y="1673"/>
                  </a:cubicBezTo>
                  <a:cubicBezTo>
                    <a:pt x="59" y="1475"/>
                    <a:pt x="47" y="1301"/>
                    <a:pt x="47" y="1127"/>
                  </a:cubicBezTo>
                  <a:cubicBezTo>
                    <a:pt x="1" y="1069"/>
                    <a:pt x="1" y="999"/>
                    <a:pt x="24" y="930"/>
                  </a:cubicBezTo>
                  <a:cubicBezTo>
                    <a:pt x="1" y="930"/>
                    <a:pt x="24" y="930"/>
                    <a:pt x="24" y="930"/>
                  </a:cubicBezTo>
                  <a:close/>
                  <a:moveTo>
                    <a:pt x="1371" y="303"/>
                  </a:moveTo>
                  <a:cubicBezTo>
                    <a:pt x="988" y="198"/>
                    <a:pt x="663" y="338"/>
                    <a:pt x="326" y="361"/>
                  </a:cubicBezTo>
                  <a:cubicBezTo>
                    <a:pt x="291" y="535"/>
                    <a:pt x="279" y="1324"/>
                    <a:pt x="303" y="1440"/>
                  </a:cubicBezTo>
                  <a:cubicBezTo>
                    <a:pt x="303" y="1452"/>
                    <a:pt x="326" y="1475"/>
                    <a:pt x="326" y="1487"/>
                  </a:cubicBezTo>
                  <a:cubicBezTo>
                    <a:pt x="384" y="1603"/>
                    <a:pt x="395" y="1731"/>
                    <a:pt x="384" y="1858"/>
                  </a:cubicBezTo>
                  <a:cubicBezTo>
                    <a:pt x="384" y="1986"/>
                    <a:pt x="407" y="2091"/>
                    <a:pt x="512" y="2207"/>
                  </a:cubicBezTo>
                  <a:cubicBezTo>
                    <a:pt x="593" y="2183"/>
                    <a:pt x="697" y="2172"/>
                    <a:pt x="802" y="2160"/>
                  </a:cubicBezTo>
                  <a:cubicBezTo>
                    <a:pt x="871" y="2149"/>
                    <a:pt x="941" y="2114"/>
                    <a:pt x="999" y="2114"/>
                  </a:cubicBezTo>
                  <a:cubicBezTo>
                    <a:pt x="1162" y="2114"/>
                    <a:pt x="1289" y="2056"/>
                    <a:pt x="1429" y="1940"/>
                  </a:cubicBezTo>
                  <a:cubicBezTo>
                    <a:pt x="1429" y="1812"/>
                    <a:pt x="1452" y="1673"/>
                    <a:pt x="1405" y="1545"/>
                  </a:cubicBezTo>
                  <a:cubicBezTo>
                    <a:pt x="1347" y="1394"/>
                    <a:pt x="1347" y="1231"/>
                    <a:pt x="1347" y="1069"/>
                  </a:cubicBezTo>
                  <a:cubicBezTo>
                    <a:pt x="1371" y="825"/>
                    <a:pt x="1371" y="581"/>
                    <a:pt x="1371" y="303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3028975" y="3841800"/>
              <a:ext cx="104500" cy="10775"/>
            </a:xfrm>
            <a:custGeom>
              <a:avLst/>
              <a:gdLst/>
              <a:ahLst/>
              <a:cxnLst/>
              <a:rect l="l" t="t" r="r" b="b"/>
              <a:pathLst>
                <a:path w="4180" h="431" extrusionOk="0">
                  <a:moveTo>
                    <a:pt x="4157" y="1"/>
                  </a:moveTo>
                  <a:cubicBezTo>
                    <a:pt x="4180" y="128"/>
                    <a:pt x="4110" y="186"/>
                    <a:pt x="4029" y="221"/>
                  </a:cubicBezTo>
                  <a:cubicBezTo>
                    <a:pt x="3936" y="233"/>
                    <a:pt x="3832" y="233"/>
                    <a:pt x="3750" y="233"/>
                  </a:cubicBezTo>
                  <a:cubicBezTo>
                    <a:pt x="3576" y="233"/>
                    <a:pt x="3402" y="233"/>
                    <a:pt x="3228" y="291"/>
                  </a:cubicBezTo>
                  <a:cubicBezTo>
                    <a:pt x="3123" y="314"/>
                    <a:pt x="3019" y="314"/>
                    <a:pt x="2926" y="314"/>
                  </a:cubicBezTo>
                  <a:lnTo>
                    <a:pt x="2067" y="314"/>
                  </a:lnTo>
                  <a:cubicBezTo>
                    <a:pt x="1916" y="314"/>
                    <a:pt x="1765" y="337"/>
                    <a:pt x="1614" y="372"/>
                  </a:cubicBezTo>
                  <a:cubicBezTo>
                    <a:pt x="1394" y="430"/>
                    <a:pt x="1161" y="430"/>
                    <a:pt x="964" y="302"/>
                  </a:cubicBezTo>
                  <a:cubicBezTo>
                    <a:pt x="813" y="198"/>
                    <a:pt x="662" y="198"/>
                    <a:pt x="500" y="279"/>
                  </a:cubicBezTo>
                  <a:cubicBezTo>
                    <a:pt x="372" y="337"/>
                    <a:pt x="233" y="337"/>
                    <a:pt x="105" y="291"/>
                  </a:cubicBezTo>
                  <a:cubicBezTo>
                    <a:pt x="70" y="279"/>
                    <a:pt x="47" y="244"/>
                    <a:pt x="1" y="221"/>
                  </a:cubicBezTo>
                  <a:cubicBezTo>
                    <a:pt x="35" y="186"/>
                    <a:pt x="47" y="140"/>
                    <a:pt x="59" y="140"/>
                  </a:cubicBezTo>
                  <a:cubicBezTo>
                    <a:pt x="268" y="105"/>
                    <a:pt x="453" y="59"/>
                    <a:pt x="651" y="24"/>
                  </a:cubicBezTo>
                  <a:cubicBezTo>
                    <a:pt x="802" y="12"/>
                    <a:pt x="941" y="24"/>
                    <a:pt x="1080" y="105"/>
                  </a:cubicBezTo>
                  <a:cubicBezTo>
                    <a:pt x="1254" y="198"/>
                    <a:pt x="1428" y="221"/>
                    <a:pt x="1603" y="128"/>
                  </a:cubicBezTo>
                  <a:cubicBezTo>
                    <a:pt x="1684" y="105"/>
                    <a:pt x="1777" y="82"/>
                    <a:pt x="1870" y="82"/>
                  </a:cubicBezTo>
                  <a:cubicBezTo>
                    <a:pt x="2160" y="82"/>
                    <a:pt x="2438" y="82"/>
                    <a:pt x="2729" y="70"/>
                  </a:cubicBezTo>
                  <a:cubicBezTo>
                    <a:pt x="2938" y="70"/>
                    <a:pt x="3135" y="82"/>
                    <a:pt x="3344" y="12"/>
                  </a:cubicBezTo>
                  <a:cubicBezTo>
                    <a:pt x="3402" y="1"/>
                    <a:pt x="3460" y="1"/>
                    <a:pt x="3530" y="1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3025775" y="3805825"/>
              <a:ext cx="108300" cy="13950"/>
            </a:xfrm>
            <a:custGeom>
              <a:avLst/>
              <a:gdLst/>
              <a:ahLst/>
              <a:cxnLst/>
              <a:rect l="l" t="t" r="r" b="b"/>
              <a:pathLst>
                <a:path w="4332" h="558" extrusionOk="0">
                  <a:moveTo>
                    <a:pt x="1429" y="267"/>
                  </a:moveTo>
                  <a:lnTo>
                    <a:pt x="1928" y="267"/>
                  </a:lnTo>
                  <a:cubicBezTo>
                    <a:pt x="2067" y="267"/>
                    <a:pt x="2195" y="244"/>
                    <a:pt x="2323" y="221"/>
                  </a:cubicBezTo>
                  <a:cubicBezTo>
                    <a:pt x="2474" y="174"/>
                    <a:pt x="2625" y="163"/>
                    <a:pt x="2775" y="174"/>
                  </a:cubicBezTo>
                  <a:cubicBezTo>
                    <a:pt x="3054" y="174"/>
                    <a:pt x="3298" y="105"/>
                    <a:pt x="3553" y="58"/>
                  </a:cubicBezTo>
                  <a:cubicBezTo>
                    <a:pt x="3762" y="12"/>
                    <a:pt x="3983" y="12"/>
                    <a:pt x="4192" y="0"/>
                  </a:cubicBezTo>
                  <a:cubicBezTo>
                    <a:pt x="4227" y="0"/>
                    <a:pt x="4273" y="12"/>
                    <a:pt x="4285" y="35"/>
                  </a:cubicBezTo>
                  <a:cubicBezTo>
                    <a:pt x="4308" y="58"/>
                    <a:pt x="4331" y="105"/>
                    <a:pt x="4331" y="128"/>
                  </a:cubicBezTo>
                  <a:cubicBezTo>
                    <a:pt x="4331" y="163"/>
                    <a:pt x="4296" y="186"/>
                    <a:pt x="4273" y="186"/>
                  </a:cubicBezTo>
                  <a:cubicBezTo>
                    <a:pt x="4192" y="209"/>
                    <a:pt x="4122" y="221"/>
                    <a:pt x="4052" y="209"/>
                  </a:cubicBezTo>
                  <a:cubicBezTo>
                    <a:pt x="3809" y="163"/>
                    <a:pt x="3576" y="221"/>
                    <a:pt x="3356" y="302"/>
                  </a:cubicBezTo>
                  <a:cubicBezTo>
                    <a:pt x="3147" y="383"/>
                    <a:pt x="2961" y="395"/>
                    <a:pt x="2764" y="383"/>
                  </a:cubicBezTo>
                  <a:cubicBezTo>
                    <a:pt x="2590" y="383"/>
                    <a:pt x="2416" y="348"/>
                    <a:pt x="2253" y="441"/>
                  </a:cubicBezTo>
                  <a:cubicBezTo>
                    <a:pt x="2195" y="464"/>
                    <a:pt x="2137" y="453"/>
                    <a:pt x="2079" y="453"/>
                  </a:cubicBezTo>
                  <a:lnTo>
                    <a:pt x="1220" y="453"/>
                  </a:lnTo>
                  <a:cubicBezTo>
                    <a:pt x="1022" y="453"/>
                    <a:pt x="813" y="453"/>
                    <a:pt x="616" y="511"/>
                  </a:cubicBezTo>
                  <a:cubicBezTo>
                    <a:pt x="477" y="557"/>
                    <a:pt x="337" y="534"/>
                    <a:pt x="187" y="534"/>
                  </a:cubicBezTo>
                  <a:cubicBezTo>
                    <a:pt x="152" y="534"/>
                    <a:pt x="94" y="511"/>
                    <a:pt x="47" y="476"/>
                  </a:cubicBezTo>
                  <a:cubicBezTo>
                    <a:pt x="1" y="453"/>
                    <a:pt x="12" y="360"/>
                    <a:pt x="59" y="348"/>
                  </a:cubicBezTo>
                  <a:cubicBezTo>
                    <a:pt x="94" y="337"/>
                    <a:pt x="117" y="325"/>
                    <a:pt x="152" y="325"/>
                  </a:cubicBezTo>
                  <a:cubicBezTo>
                    <a:pt x="581" y="348"/>
                    <a:pt x="1022" y="209"/>
                    <a:pt x="1429" y="267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3020275" y="3776800"/>
              <a:ext cx="113800" cy="15675"/>
            </a:xfrm>
            <a:custGeom>
              <a:avLst/>
              <a:gdLst/>
              <a:ahLst/>
              <a:cxnLst/>
              <a:rect l="l" t="t" r="r" b="b"/>
              <a:pathLst>
                <a:path w="4552" h="627" extrusionOk="0">
                  <a:moveTo>
                    <a:pt x="4551" y="174"/>
                  </a:moveTo>
                  <a:cubicBezTo>
                    <a:pt x="4400" y="279"/>
                    <a:pt x="4284" y="302"/>
                    <a:pt x="4156" y="209"/>
                  </a:cubicBezTo>
                  <a:cubicBezTo>
                    <a:pt x="4063" y="128"/>
                    <a:pt x="3947" y="128"/>
                    <a:pt x="3866" y="174"/>
                  </a:cubicBezTo>
                  <a:cubicBezTo>
                    <a:pt x="3657" y="290"/>
                    <a:pt x="3460" y="290"/>
                    <a:pt x="3239" y="279"/>
                  </a:cubicBezTo>
                  <a:cubicBezTo>
                    <a:pt x="2926" y="267"/>
                    <a:pt x="2636" y="337"/>
                    <a:pt x="2345" y="406"/>
                  </a:cubicBezTo>
                  <a:cubicBezTo>
                    <a:pt x="2229" y="441"/>
                    <a:pt x="2090" y="453"/>
                    <a:pt x="1974" y="453"/>
                  </a:cubicBezTo>
                  <a:cubicBezTo>
                    <a:pt x="1626" y="453"/>
                    <a:pt x="1277" y="453"/>
                    <a:pt x="929" y="441"/>
                  </a:cubicBezTo>
                  <a:cubicBezTo>
                    <a:pt x="778" y="441"/>
                    <a:pt x="616" y="418"/>
                    <a:pt x="465" y="534"/>
                  </a:cubicBezTo>
                  <a:cubicBezTo>
                    <a:pt x="349" y="627"/>
                    <a:pt x="198" y="627"/>
                    <a:pt x="58" y="581"/>
                  </a:cubicBezTo>
                  <a:cubicBezTo>
                    <a:pt x="35" y="581"/>
                    <a:pt x="23" y="534"/>
                    <a:pt x="0" y="523"/>
                  </a:cubicBezTo>
                  <a:cubicBezTo>
                    <a:pt x="0" y="499"/>
                    <a:pt x="23" y="464"/>
                    <a:pt x="47" y="453"/>
                  </a:cubicBezTo>
                  <a:cubicBezTo>
                    <a:pt x="82" y="441"/>
                    <a:pt x="105" y="418"/>
                    <a:pt x="140" y="418"/>
                  </a:cubicBezTo>
                  <a:cubicBezTo>
                    <a:pt x="267" y="418"/>
                    <a:pt x="395" y="395"/>
                    <a:pt x="511" y="302"/>
                  </a:cubicBezTo>
                  <a:cubicBezTo>
                    <a:pt x="557" y="279"/>
                    <a:pt x="627" y="267"/>
                    <a:pt x="685" y="267"/>
                  </a:cubicBezTo>
                  <a:cubicBezTo>
                    <a:pt x="1022" y="244"/>
                    <a:pt x="1359" y="232"/>
                    <a:pt x="1707" y="232"/>
                  </a:cubicBezTo>
                  <a:cubicBezTo>
                    <a:pt x="2009" y="232"/>
                    <a:pt x="2299" y="232"/>
                    <a:pt x="2577" y="151"/>
                  </a:cubicBezTo>
                  <a:cubicBezTo>
                    <a:pt x="2868" y="58"/>
                    <a:pt x="3158" y="70"/>
                    <a:pt x="3448" y="70"/>
                  </a:cubicBezTo>
                  <a:cubicBezTo>
                    <a:pt x="3588" y="70"/>
                    <a:pt x="3715" y="70"/>
                    <a:pt x="3866" y="47"/>
                  </a:cubicBezTo>
                  <a:cubicBezTo>
                    <a:pt x="4087" y="0"/>
                    <a:pt x="4296" y="35"/>
                    <a:pt x="4551" y="174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3060025" y="3695825"/>
              <a:ext cx="58650" cy="12200"/>
            </a:xfrm>
            <a:custGeom>
              <a:avLst/>
              <a:gdLst/>
              <a:ahLst/>
              <a:cxnLst/>
              <a:rect l="l" t="t" r="r" b="b"/>
              <a:pathLst>
                <a:path w="2346" h="488" extrusionOk="0">
                  <a:moveTo>
                    <a:pt x="929" y="395"/>
                  </a:moveTo>
                  <a:cubicBezTo>
                    <a:pt x="767" y="395"/>
                    <a:pt x="697" y="360"/>
                    <a:pt x="651" y="267"/>
                  </a:cubicBezTo>
                  <a:cubicBezTo>
                    <a:pt x="604" y="174"/>
                    <a:pt x="523" y="174"/>
                    <a:pt x="442" y="232"/>
                  </a:cubicBezTo>
                  <a:cubicBezTo>
                    <a:pt x="384" y="279"/>
                    <a:pt x="361" y="348"/>
                    <a:pt x="303" y="395"/>
                  </a:cubicBezTo>
                  <a:cubicBezTo>
                    <a:pt x="256" y="430"/>
                    <a:pt x="198" y="453"/>
                    <a:pt x="140" y="465"/>
                  </a:cubicBezTo>
                  <a:cubicBezTo>
                    <a:pt x="82" y="488"/>
                    <a:pt x="12" y="430"/>
                    <a:pt x="12" y="360"/>
                  </a:cubicBezTo>
                  <a:cubicBezTo>
                    <a:pt x="1" y="302"/>
                    <a:pt x="12" y="221"/>
                    <a:pt x="70" y="209"/>
                  </a:cubicBezTo>
                  <a:cubicBezTo>
                    <a:pt x="186" y="186"/>
                    <a:pt x="268" y="116"/>
                    <a:pt x="361" y="70"/>
                  </a:cubicBezTo>
                  <a:cubicBezTo>
                    <a:pt x="500" y="0"/>
                    <a:pt x="662" y="0"/>
                    <a:pt x="790" y="105"/>
                  </a:cubicBezTo>
                  <a:cubicBezTo>
                    <a:pt x="883" y="163"/>
                    <a:pt x="964" y="197"/>
                    <a:pt x="1080" y="151"/>
                  </a:cubicBezTo>
                  <a:cubicBezTo>
                    <a:pt x="1196" y="105"/>
                    <a:pt x="1313" y="116"/>
                    <a:pt x="1429" y="58"/>
                  </a:cubicBezTo>
                  <a:cubicBezTo>
                    <a:pt x="1510" y="12"/>
                    <a:pt x="1603" y="35"/>
                    <a:pt x="1707" y="35"/>
                  </a:cubicBezTo>
                  <a:cubicBezTo>
                    <a:pt x="1870" y="35"/>
                    <a:pt x="2009" y="35"/>
                    <a:pt x="2172" y="47"/>
                  </a:cubicBezTo>
                  <a:cubicBezTo>
                    <a:pt x="2276" y="47"/>
                    <a:pt x="2346" y="93"/>
                    <a:pt x="2334" y="151"/>
                  </a:cubicBezTo>
                  <a:cubicBezTo>
                    <a:pt x="2323" y="232"/>
                    <a:pt x="2241" y="221"/>
                    <a:pt x="2183" y="221"/>
                  </a:cubicBezTo>
                  <a:cubicBezTo>
                    <a:pt x="2067" y="221"/>
                    <a:pt x="1951" y="232"/>
                    <a:pt x="1858" y="221"/>
                  </a:cubicBezTo>
                  <a:cubicBezTo>
                    <a:pt x="1603" y="209"/>
                    <a:pt x="1371" y="267"/>
                    <a:pt x="1138" y="348"/>
                  </a:cubicBezTo>
                  <a:cubicBezTo>
                    <a:pt x="1057" y="372"/>
                    <a:pt x="953" y="383"/>
                    <a:pt x="929" y="395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3064675" y="3720200"/>
              <a:ext cx="56900" cy="13075"/>
            </a:xfrm>
            <a:custGeom>
              <a:avLst/>
              <a:gdLst/>
              <a:ahLst/>
              <a:cxnLst/>
              <a:rect l="l" t="t" r="r" b="b"/>
              <a:pathLst>
                <a:path w="2276" h="523" extrusionOk="0">
                  <a:moveTo>
                    <a:pt x="0" y="395"/>
                  </a:moveTo>
                  <a:cubicBezTo>
                    <a:pt x="59" y="209"/>
                    <a:pt x="59" y="209"/>
                    <a:pt x="175" y="93"/>
                  </a:cubicBezTo>
                  <a:cubicBezTo>
                    <a:pt x="198" y="128"/>
                    <a:pt x="244" y="174"/>
                    <a:pt x="291" y="232"/>
                  </a:cubicBezTo>
                  <a:cubicBezTo>
                    <a:pt x="418" y="267"/>
                    <a:pt x="581" y="337"/>
                    <a:pt x="743" y="325"/>
                  </a:cubicBezTo>
                  <a:cubicBezTo>
                    <a:pt x="894" y="302"/>
                    <a:pt x="1057" y="279"/>
                    <a:pt x="1208" y="186"/>
                  </a:cubicBezTo>
                  <a:cubicBezTo>
                    <a:pt x="1289" y="128"/>
                    <a:pt x="1382" y="93"/>
                    <a:pt x="1463" y="47"/>
                  </a:cubicBezTo>
                  <a:cubicBezTo>
                    <a:pt x="1533" y="0"/>
                    <a:pt x="1626" y="0"/>
                    <a:pt x="1695" y="58"/>
                  </a:cubicBezTo>
                  <a:cubicBezTo>
                    <a:pt x="1823" y="174"/>
                    <a:pt x="1974" y="163"/>
                    <a:pt x="2137" y="128"/>
                  </a:cubicBezTo>
                  <a:cubicBezTo>
                    <a:pt x="2160" y="116"/>
                    <a:pt x="2206" y="128"/>
                    <a:pt x="2276" y="151"/>
                  </a:cubicBezTo>
                  <a:cubicBezTo>
                    <a:pt x="2229" y="209"/>
                    <a:pt x="2218" y="232"/>
                    <a:pt x="2195" y="244"/>
                  </a:cubicBezTo>
                  <a:cubicBezTo>
                    <a:pt x="2055" y="360"/>
                    <a:pt x="1904" y="383"/>
                    <a:pt x="1730" y="360"/>
                  </a:cubicBezTo>
                  <a:cubicBezTo>
                    <a:pt x="1672" y="360"/>
                    <a:pt x="1614" y="337"/>
                    <a:pt x="1579" y="279"/>
                  </a:cubicBezTo>
                  <a:cubicBezTo>
                    <a:pt x="1568" y="244"/>
                    <a:pt x="1533" y="209"/>
                    <a:pt x="1510" y="174"/>
                  </a:cubicBezTo>
                  <a:cubicBezTo>
                    <a:pt x="1440" y="209"/>
                    <a:pt x="1359" y="232"/>
                    <a:pt x="1301" y="279"/>
                  </a:cubicBezTo>
                  <a:cubicBezTo>
                    <a:pt x="1173" y="395"/>
                    <a:pt x="999" y="418"/>
                    <a:pt x="836" y="500"/>
                  </a:cubicBezTo>
                  <a:cubicBezTo>
                    <a:pt x="778" y="523"/>
                    <a:pt x="685" y="523"/>
                    <a:pt x="639" y="500"/>
                  </a:cubicBezTo>
                  <a:cubicBezTo>
                    <a:pt x="511" y="407"/>
                    <a:pt x="360" y="418"/>
                    <a:pt x="221" y="441"/>
                  </a:cubicBezTo>
                  <a:cubicBezTo>
                    <a:pt x="163" y="407"/>
                    <a:pt x="82" y="395"/>
                    <a:pt x="0" y="395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3060600" y="3742250"/>
              <a:ext cx="43850" cy="10175"/>
            </a:xfrm>
            <a:custGeom>
              <a:avLst/>
              <a:gdLst/>
              <a:ahLst/>
              <a:cxnLst/>
              <a:rect l="l" t="t" r="r" b="b"/>
              <a:pathLst>
                <a:path w="1754" h="407" extrusionOk="0">
                  <a:moveTo>
                    <a:pt x="59" y="407"/>
                  </a:moveTo>
                  <a:cubicBezTo>
                    <a:pt x="1" y="302"/>
                    <a:pt x="47" y="233"/>
                    <a:pt x="105" y="221"/>
                  </a:cubicBezTo>
                  <a:cubicBezTo>
                    <a:pt x="372" y="152"/>
                    <a:pt x="628" y="1"/>
                    <a:pt x="918" y="24"/>
                  </a:cubicBezTo>
                  <a:cubicBezTo>
                    <a:pt x="1197" y="35"/>
                    <a:pt x="1487" y="35"/>
                    <a:pt x="1754" y="35"/>
                  </a:cubicBezTo>
                  <a:cubicBezTo>
                    <a:pt x="1754" y="117"/>
                    <a:pt x="1696" y="117"/>
                    <a:pt x="1649" y="140"/>
                  </a:cubicBezTo>
                  <a:cubicBezTo>
                    <a:pt x="1522" y="163"/>
                    <a:pt x="1382" y="210"/>
                    <a:pt x="1232" y="210"/>
                  </a:cubicBezTo>
                  <a:cubicBezTo>
                    <a:pt x="918" y="210"/>
                    <a:pt x="616" y="221"/>
                    <a:pt x="326" y="349"/>
                  </a:cubicBezTo>
                  <a:cubicBezTo>
                    <a:pt x="268" y="395"/>
                    <a:pt x="163" y="395"/>
                    <a:pt x="59" y="407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3115750" y="3743425"/>
              <a:ext cx="4100" cy="4075"/>
            </a:xfrm>
            <a:custGeom>
              <a:avLst/>
              <a:gdLst/>
              <a:ahLst/>
              <a:cxnLst/>
              <a:rect l="l" t="t" r="r" b="b"/>
              <a:pathLst>
                <a:path w="164" h="163" extrusionOk="0">
                  <a:moveTo>
                    <a:pt x="47" y="0"/>
                  </a:moveTo>
                  <a:cubicBezTo>
                    <a:pt x="59" y="0"/>
                    <a:pt x="94" y="12"/>
                    <a:pt x="94" y="12"/>
                  </a:cubicBezTo>
                  <a:cubicBezTo>
                    <a:pt x="117" y="58"/>
                    <a:pt x="163" y="93"/>
                    <a:pt x="117" y="139"/>
                  </a:cubicBezTo>
                  <a:cubicBezTo>
                    <a:pt x="117" y="139"/>
                    <a:pt x="105" y="163"/>
                    <a:pt x="94" y="163"/>
                  </a:cubicBezTo>
                  <a:cubicBezTo>
                    <a:pt x="36" y="139"/>
                    <a:pt x="1" y="105"/>
                    <a:pt x="1" y="58"/>
                  </a:cubicBezTo>
                  <a:cubicBezTo>
                    <a:pt x="36" y="46"/>
                    <a:pt x="47" y="12"/>
                    <a:pt x="47" y="0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" name="Google Shape;136;p3"/>
          <p:cNvGrpSpPr/>
          <p:nvPr/>
        </p:nvGrpSpPr>
        <p:grpSpPr>
          <a:xfrm rot="-2084963">
            <a:off x="6461954" y="-103695"/>
            <a:ext cx="1670611" cy="1197127"/>
            <a:chOff x="692625" y="2569725"/>
            <a:chExt cx="463800" cy="332350"/>
          </a:xfrm>
        </p:grpSpPr>
        <p:sp>
          <p:nvSpPr>
            <p:cNvPr id="137" name="Google Shape;137;p3"/>
            <p:cNvSpPr/>
            <p:nvPr/>
          </p:nvSpPr>
          <p:spPr>
            <a:xfrm>
              <a:off x="692625" y="2569725"/>
              <a:ext cx="463800" cy="332350"/>
            </a:xfrm>
            <a:custGeom>
              <a:avLst/>
              <a:gdLst/>
              <a:ahLst/>
              <a:cxnLst/>
              <a:rect l="l" t="t" r="r" b="b"/>
              <a:pathLst>
                <a:path w="18552" h="13294" extrusionOk="0">
                  <a:moveTo>
                    <a:pt x="15080" y="10669"/>
                  </a:moveTo>
                  <a:cubicBezTo>
                    <a:pt x="15313" y="10484"/>
                    <a:pt x="15533" y="10298"/>
                    <a:pt x="15754" y="10100"/>
                  </a:cubicBezTo>
                  <a:cubicBezTo>
                    <a:pt x="15998" y="10042"/>
                    <a:pt x="16207" y="9915"/>
                    <a:pt x="16462" y="9857"/>
                  </a:cubicBezTo>
                  <a:cubicBezTo>
                    <a:pt x="16648" y="9810"/>
                    <a:pt x="16868" y="9833"/>
                    <a:pt x="17066" y="9857"/>
                  </a:cubicBezTo>
                  <a:cubicBezTo>
                    <a:pt x="17309" y="9892"/>
                    <a:pt x="17518" y="10031"/>
                    <a:pt x="17716" y="10182"/>
                  </a:cubicBezTo>
                  <a:cubicBezTo>
                    <a:pt x="17797" y="10217"/>
                    <a:pt x="17855" y="10275"/>
                    <a:pt x="17913" y="10333"/>
                  </a:cubicBezTo>
                  <a:cubicBezTo>
                    <a:pt x="18111" y="10530"/>
                    <a:pt x="18285" y="10716"/>
                    <a:pt x="18343" y="11006"/>
                  </a:cubicBezTo>
                  <a:cubicBezTo>
                    <a:pt x="18424" y="11343"/>
                    <a:pt x="18401" y="11656"/>
                    <a:pt x="18401" y="11981"/>
                  </a:cubicBezTo>
                  <a:cubicBezTo>
                    <a:pt x="18401" y="12051"/>
                    <a:pt x="18389" y="12120"/>
                    <a:pt x="18366" y="12179"/>
                  </a:cubicBezTo>
                  <a:cubicBezTo>
                    <a:pt x="18227" y="12527"/>
                    <a:pt x="18006" y="12805"/>
                    <a:pt x="17693" y="12980"/>
                  </a:cubicBezTo>
                  <a:cubicBezTo>
                    <a:pt x="17495" y="13096"/>
                    <a:pt x="17286" y="13212"/>
                    <a:pt x="17042" y="13235"/>
                  </a:cubicBezTo>
                  <a:cubicBezTo>
                    <a:pt x="16752" y="13270"/>
                    <a:pt x="16474" y="13293"/>
                    <a:pt x="16183" y="13281"/>
                  </a:cubicBezTo>
                  <a:cubicBezTo>
                    <a:pt x="15998" y="13270"/>
                    <a:pt x="15812" y="13212"/>
                    <a:pt x="15661" y="13061"/>
                  </a:cubicBezTo>
                  <a:cubicBezTo>
                    <a:pt x="15487" y="12887"/>
                    <a:pt x="15313" y="12713"/>
                    <a:pt x="15197" y="12504"/>
                  </a:cubicBezTo>
                  <a:cubicBezTo>
                    <a:pt x="15069" y="12248"/>
                    <a:pt x="14918" y="11993"/>
                    <a:pt x="14883" y="11703"/>
                  </a:cubicBezTo>
                  <a:cubicBezTo>
                    <a:pt x="14732" y="11633"/>
                    <a:pt x="14570" y="11610"/>
                    <a:pt x="14419" y="11598"/>
                  </a:cubicBezTo>
                  <a:cubicBezTo>
                    <a:pt x="14105" y="11586"/>
                    <a:pt x="13803" y="11575"/>
                    <a:pt x="13513" y="11470"/>
                  </a:cubicBezTo>
                  <a:cubicBezTo>
                    <a:pt x="13339" y="11412"/>
                    <a:pt x="13142" y="11412"/>
                    <a:pt x="12933" y="11377"/>
                  </a:cubicBezTo>
                  <a:cubicBezTo>
                    <a:pt x="12759" y="11354"/>
                    <a:pt x="12596" y="11319"/>
                    <a:pt x="12422" y="11285"/>
                  </a:cubicBezTo>
                  <a:cubicBezTo>
                    <a:pt x="12213" y="11238"/>
                    <a:pt x="11992" y="11180"/>
                    <a:pt x="11760" y="11192"/>
                  </a:cubicBezTo>
                  <a:cubicBezTo>
                    <a:pt x="11702" y="11192"/>
                    <a:pt x="11633" y="11192"/>
                    <a:pt x="11575" y="11180"/>
                  </a:cubicBezTo>
                  <a:cubicBezTo>
                    <a:pt x="11296" y="11110"/>
                    <a:pt x="11017" y="11122"/>
                    <a:pt x="10739" y="11110"/>
                  </a:cubicBezTo>
                  <a:cubicBezTo>
                    <a:pt x="10599" y="11110"/>
                    <a:pt x="10448" y="11087"/>
                    <a:pt x="10321" y="11076"/>
                  </a:cubicBezTo>
                  <a:cubicBezTo>
                    <a:pt x="10100" y="11029"/>
                    <a:pt x="9903" y="11018"/>
                    <a:pt x="9682" y="11018"/>
                  </a:cubicBezTo>
                  <a:cubicBezTo>
                    <a:pt x="9322" y="11018"/>
                    <a:pt x="8974" y="11018"/>
                    <a:pt x="8614" y="11006"/>
                  </a:cubicBezTo>
                  <a:cubicBezTo>
                    <a:pt x="8440" y="11006"/>
                    <a:pt x="8266" y="10960"/>
                    <a:pt x="8092" y="10948"/>
                  </a:cubicBezTo>
                  <a:cubicBezTo>
                    <a:pt x="7952" y="10936"/>
                    <a:pt x="7825" y="10902"/>
                    <a:pt x="7697" y="10902"/>
                  </a:cubicBezTo>
                  <a:lnTo>
                    <a:pt x="5050" y="10902"/>
                  </a:lnTo>
                  <a:cubicBezTo>
                    <a:pt x="4899" y="10902"/>
                    <a:pt x="4737" y="10890"/>
                    <a:pt x="4574" y="10843"/>
                  </a:cubicBezTo>
                  <a:cubicBezTo>
                    <a:pt x="4388" y="10797"/>
                    <a:pt x="4203" y="10785"/>
                    <a:pt x="4005" y="10739"/>
                  </a:cubicBezTo>
                  <a:cubicBezTo>
                    <a:pt x="3738" y="10681"/>
                    <a:pt x="3460" y="10623"/>
                    <a:pt x="3169" y="10588"/>
                  </a:cubicBezTo>
                  <a:cubicBezTo>
                    <a:pt x="3018" y="10553"/>
                    <a:pt x="2868" y="10565"/>
                    <a:pt x="2705" y="10565"/>
                  </a:cubicBezTo>
                  <a:cubicBezTo>
                    <a:pt x="2496" y="10565"/>
                    <a:pt x="2299" y="10600"/>
                    <a:pt x="2113" y="10495"/>
                  </a:cubicBezTo>
                  <a:cubicBezTo>
                    <a:pt x="2067" y="10472"/>
                    <a:pt x="1997" y="10484"/>
                    <a:pt x="1939" y="10484"/>
                  </a:cubicBezTo>
                  <a:cubicBezTo>
                    <a:pt x="1858" y="10472"/>
                    <a:pt x="1776" y="10449"/>
                    <a:pt x="1707" y="10426"/>
                  </a:cubicBezTo>
                  <a:cubicBezTo>
                    <a:pt x="1625" y="10391"/>
                    <a:pt x="1567" y="10356"/>
                    <a:pt x="1498" y="10333"/>
                  </a:cubicBezTo>
                  <a:cubicBezTo>
                    <a:pt x="1196" y="10275"/>
                    <a:pt x="975" y="10089"/>
                    <a:pt x="801" y="9845"/>
                  </a:cubicBezTo>
                  <a:cubicBezTo>
                    <a:pt x="720" y="9717"/>
                    <a:pt x="604" y="9578"/>
                    <a:pt x="499" y="9450"/>
                  </a:cubicBezTo>
                  <a:cubicBezTo>
                    <a:pt x="325" y="9230"/>
                    <a:pt x="197" y="8998"/>
                    <a:pt x="163" y="8707"/>
                  </a:cubicBezTo>
                  <a:cubicBezTo>
                    <a:pt x="163" y="8673"/>
                    <a:pt x="139" y="8615"/>
                    <a:pt x="116" y="8568"/>
                  </a:cubicBezTo>
                  <a:cubicBezTo>
                    <a:pt x="23" y="8359"/>
                    <a:pt x="0" y="8162"/>
                    <a:pt x="0" y="7941"/>
                  </a:cubicBezTo>
                  <a:lnTo>
                    <a:pt x="0" y="6502"/>
                  </a:lnTo>
                  <a:cubicBezTo>
                    <a:pt x="0" y="6328"/>
                    <a:pt x="23" y="6153"/>
                    <a:pt x="81" y="6002"/>
                  </a:cubicBezTo>
                  <a:cubicBezTo>
                    <a:pt x="139" y="5828"/>
                    <a:pt x="139" y="5631"/>
                    <a:pt x="197" y="5457"/>
                  </a:cubicBezTo>
                  <a:lnTo>
                    <a:pt x="279" y="5201"/>
                  </a:lnTo>
                  <a:cubicBezTo>
                    <a:pt x="348" y="4981"/>
                    <a:pt x="453" y="4795"/>
                    <a:pt x="639" y="4644"/>
                  </a:cubicBezTo>
                  <a:cubicBezTo>
                    <a:pt x="685" y="4609"/>
                    <a:pt x="743" y="4563"/>
                    <a:pt x="755" y="4516"/>
                  </a:cubicBezTo>
                  <a:cubicBezTo>
                    <a:pt x="813" y="4354"/>
                    <a:pt x="952" y="4284"/>
                    <a:pt x="1080" y="4215"/>
                  </a:cubicBezTo>
                  <a:cubicBezTo>
                    <a:pt x="1324" y="4087"/>
                    <a:pt x="1591" y="3948"/>
                    <a:pt x="1858" y="3890"/>
                  </a:cubicBezTo>
                  <a:cubicBezTo>
                    <a:pt x="1974" y="3866"/>
                    <a:pt x="2090" y="3820"/>
                    <a:pt x="2206" y="3773"/>
                  </a:cubicBezTo>
                  <a:cubicBezTo>
                    <a:pt x="2287" y="3762"/>
                    <a:pt x="2357" y="3750"/>
                    <a:pt x="2415" y="3750"/>
                  </a:cubicBezTo>
                  <a:cubicBezTo>
                    <a:pt x="2519" y="3739"/>
                    <a:pt x="2612" y="3704"/>
                    <a:pt x="2717" y="3704"/>
                  </a:cubicBezTo>
                  <a:cubicBezTo>
                    <a:pt x="2833" y="3692"/>
                    <a:pt x="2937" y="3681"/>
                    <a:pt x="3053" y="3681"/>
                  </a:cubicBezTo>
                  <a:cubicBezTo>
                    <a:pt x="4214" y="3681"/>
                    <a:pt x="5364" y="3681"/>
                    <a:pt x="6524" y="3692"/>
                  </a:cubicBezTo>
                  <a:cubicBezTo>
                    <a:pt x="6664" y="3692"/>
                    <a:pt x="6815" y="3692"/>
                    <a:pt x="6942" y="3646"/>
                  </a:cubicBezTo>
                  <a:cubicBezTo>
                    <a:pt x="7012" y="3623"/>
                    <a:pt x="7105" y="3623"/>
                    <a:pt x="7186" y="3623"/>
                  </a:cubicBezTo>
                  <a:cubicBezTo>
                    <a:pt x="7523" y="3623"/>
                    <a:pt x="7836" y="3634"/>
                    <a:pt x="8173" y="3634"/>
                  </a:cubicBezTo>
                  <a:cubicBezTo>
                    <a:pt x="8266" y="3634"/>
                    <a:pt x="8347" y="3623"/>
                    <a:pt x="8452" y="3599"/>
                  </a:cubicBezTo>
                  <a:cubicBezTo>
                    <a:pt x="8695" y="3565"/>
                    <a:pt x="8846" y="3402"/>
                    <a:pt x="8904" y="3158"/>
                  </a:cubicBezTo>
                  <a:cubicBezTo>
                    <a:pt x="8928" y="3054"/>
                    <a:pt x="8986" y="2949"/>
                    <a:pt x="9020" y="2845"/>
                  </a:cubicBezTo>
                  <a:cubicBezTo>
                    <a:pt x="9055" y="2729"/>
                    <a:pt x="9102" y="2613"/>
                    <a:pt x="9160" y="2520"/>
                  </a:cubicBezTo>
                  <a:cubicBezTo>
                    <a:pt x="9218" y="2369"/>
                    <a:pt x="9287" y="2241"/>
                    <a:pt x="9392" y="2125"/>
                  </a:cubicBezTo>
                  <a:cubicBezTo>
                    <a:pt x="9543" y="1974"/>
                    <a:pt x="9694" y="1846"/>
                    <a:pt x="9845" y="1719"/>
                  </a:cubicBezTo>
                  <a:cubicBezTo>
                    <a:pt x="9868" y="1684"/>
                    <a:pt x="9926" y="1672"/>
                    <a:pt x="9949" y="1649"/>
                  </a:cubicBezTo>
                  <a:cubicBezTo>
                    <a:pt x="9972" y="1486"/>
                    <a:pt x="10135" y="1452"/>
                    <a:pt x="10239" y="1394"/>
                  </a:cubicBezTo>
                  <a:cubicBezTo>
                    <a:pt x="10599" y="1208"/>
                    <a:pt x="10971" y="1022"/>
                    <a:pt x="11354" y="836"/>
                  </a:cubicBezTo>
                  <a:cubicBezTo>
                    <a:pt x="11633" y="697"/>
                    <a:pt x="11900" y="558"/>
                    <a:pt x="12178" y="442"/>
                  </a:cubicBezTo>
                  <a:cubicBezTo>
                    <a:pt x="12399" y="349"/>
                    <a:pt x="12619" y="256"/>
                    <a:pt x="12863" y="268"/>
                  </a:cubicBezTo>
                  <a:cubicBezTo>
                    <a:pt x="12910" y="268"/>
                    <a:pt x="12968" y="268"/>
                    <a:pt x="13002" y="233"/>
                  </a:cubicBezTo>
                  <a:cubicBezTo>
                    <a:pt x="13142" y="151"/>
                    <a:pt x="13281" y="163"/>
                    <a:pt x="13409" y="221"/>
                  </a:cubicBezTo>
                  <a:cubicBezTo>
                    <a:pt x="13513" y="268"/>
                    <a:pt x="13606" y="268"/>
                    <a:pt x="13699" y="221"/>
                  </a:cubicBezTo>
                  <a:cubicBezTo>
                    <a:pt x="13757" y="198"/>
                    <a:pt x="13815" y="209"/>
                    <a:pt x="13873" y="198"/>
                  </a:cubicBezTo>
                  <a:cubicBezTo>
                    <a:pt x="13989" y="175"/>
                    <a:pt x="14129" y="151"/>
                    <a:pt x="14245" y="140"/>
                  </a:cubicBezTo>
                  <a:cubicBezTo>
                    <a:pt x="14338" y="117"/>
                    <a:pt x="14442" y="105"/>
                    <a:pt x="14546" y="105"/>
                  </a:cubicBezTo>
                  <a:cubicBezTo>
                    <a:pt x="14663" y="105"/>
                    <a:pt x="14790" y="105"/>
                    <a:pt x="14906" y="47"/>
                  </a:cubicBezTo>
                  <a:cubicBezTo>
                    <a:pt x="14976" y="24"/>
                    <a:pt x="15069" y="24"/>
                    <a:pt x="15150" y="24"/>
                  </a:cubicBezTo>
                  <a:cubicBezTo>
                    <a:pt x="15487" y="24"/>
                    <a:pt x="15835" y="35"/>
                    <a:pt x="16172" y="24"/>
                  </a:cubicBezTo>
                  <a:cubicBezTo>
                    <a:pt x="16462" y="0"/>
                    <a:pt x="16683" y="163"/>
                    <a:pt x="16880" y="314"/>
                  </a:cubicBezTo>
                  <a:cubicBezTo>
                    <a:pt x="17263" y="581"/>
                    <a:pt x="17449" y="976"/>
                    <a:pt x="17588" y="1394"/>
                  </a:cubicBezTo>
                  <a:cubicBezTo>
                    <a:pt x="17669" y="1614"/>
                    <a:pt x="17739" y="1823"/>
                    <a:pt x="17902" y="1974"/>
                  </a:cubicBezTo>
                  <a:cubicBezTo>
                    <a:pt x="17983" y="2079"/>
                    <a:pt x="18029" y="2229"/>
                    <a:pt x="18076" y="2369"/>
                  </a:cubicBezTo>
                  <a:cubicBezTo>
                    <a:pt x="18145" y="2636"/>
                    <a:pt x="18250" y="2891"/>
                    <a:pt x="18215" y="3170"/>
                  </a:cubicBezTo>
                  <a:cubicBezTo>
                    <a:pt x="18203" y="3390"/>
                    <a:pt x="18111" y="3483"/>
                    <a:pt x="17902" y="3483"/>
                  </a:cubicBezTo>
                  <a:lnTo>
                    <a:pt x="17495" y="3483"/>
                  </a:lnTo>
                  <a:cubicBezTo>
                    <a:pt x="17263" y="3483"/>
                    <a:pt x="17124" y="3402"/>
                    <a:pt x="17112" y="3181"/>
                  </a:cubicBezTo>
                  <a:cubicBezTo>
                    <a:pt x="17089" y="2903"/>
                    <a:pt x="16973" y="2647"/>
                    <a:pt x="17008" y="2369"/>
                  </a:cubicBezTo>
                  <a:cubicBezTo>
                    <a:pt x="17031" y="2253"/>
                    <a:pt x="16996" y="2148"/>
                    <a:pt x="16926" y="2055"/>
                  </a:cubicBezTo>
                  <a:cubicBezTo>
                    <a:pt x="16799" y="1881"/>
                    <a:pt x="16741" y="1672"/>
                    <a:pt x="16683" y="1452"/>
                  </a:cubicBezTo>
                  <a:cubicBezTo>
                    <a:pt x="16601" y="1196"/>
                    <a:pt x="16450" y="1045"/>
                    <a:pt x="16183" y="1045"/>
                  </a:cubicBezTo>
                  <a:lnTo>
                    <a:pt x="14651" y="1045"/>
                  </a:lnTo>
                  <a:cubicBezTo>
                    <a:pt x="14570" y="1045"/>
                    <a:pt x="14488" y="1080"/>
                    <a:pt x="14419" y="1092"/>
                  </a:cubicBezTo>
                  <a:cubicBezTo>
                    <a:pt x="14326" y="1103"/>
                    <a:pt x="14256" y="1138"/>
                    <a:pt x="14163" y="1138"/>
                  </a:cubicBezTo>
                  <a:cubicBezTo>
                    <a:pt x="14024" y="1150"/>
                    <a:pt x="13873" y="1161"/>
                    <a:pt x="13792" y="1301"/>
                  </a:cubicBezTo>
                  <a:cubicBezTo>
                    <a:pt x="13780" y="1324"/>
                    <a:pt x="13722" y="1336"/>
                    <a:pt x="13687" y="1359"/>
                  </a:cubicBezTo>
                  <a:cubicBezTo>
                    <a:pt x="13467" y="1428"/>
                    <a:pt x="13258" y="1510"/>
                    <a:pt x="13002" y="1533"/>
                  </a:cubicBezTo>
                  <a:cubicBezTo>
                    <a:pt x="12875" y="1533"/>
                    <a:pt x="12747" y="1591"/>
                    <a:pt x="12619" y="1603"/>
                  </a:cubicBezTo>
                  <a:cubicBezTo>
                    <a:pt x="12480" y="1603"/>
                    <a:pt x="12352" y="1661"/>
                    <a:pt x="12236" y="1672"/>
                  </a:cubicBezTo>
                  <a:cubicBezTo>
                    <a:pt x="12004" y="1707"/>
                    <a:pt x="11807" y="1777"/>
                    <a:pt x="11598" y="1846"/>
                  </a:cubicBezTo>
                  <a:cubicBezTo>
                    <a:pt x="11226" y="1974"/>
                    <a:pt x="10901" y="2171"/>
                    <a:pt x="10681" y="2520"/>
                  </a:cubicBezTo>
                  <a:cubicBezTo>
                    <a:pt x="10681" y="2531"/>
                    <a:pt x="10669" y="2531"/>
                    <a:pt x="10669" y="2543"/>
                  </a:cubicBezTo>
                  <a:cubicBezTo>
                    <a:pt x="10437" y="2729"/>
                    <a:pt x="10321" y="2996"/>
                    <a:pt x="10239" y="3251"/>
                  </a:cubicBezTo>
                  <a:cubicBezTo>
                    <a:pt x="10193" y="3390"/>
                    <a:pt x="10147" y="3506"/>
                    <a:pt x="10147" y="3634"/>
                  </a:cubicBezTo>
                  <a:cubicBezTo>
                    <a:pt x="10147" y="3715"/>
                    <a:pt x="10147" y="3820"/>
                    <a:pt x="10123" y="3913"/>
                  </a:cubicBezTo>
                  <a:cubicBezTo>
                    <a:pt x="10007" y="4203"/>
                    <a:pt x="10077" y="4493"/>
                    <a:pt x="10147" y="4783"/>
                  </a:cubicBezTo>
                  <a:cubicBezTo>
                    <a:pt x="10158" y="4842"/>
                    <a:pt x="10205" y="4876"/>
                    <a:pt x="10251" y="4923"/>
                  </a:cubicBezTo>
                  <a:cubicBezTo>
                    <a:pt x="10367" y="5016"/>
                    <a:pt x="10472" y="5097"/>
                    <a:pt x="10588" y="5190"/>
                  </a:cubicBezTo>
                  <a:cubicBezTo>
                    <a:pt x="10762" y="5306"/>
                    <a:pt x="10913" y="5399"/>
                    <a:pt x="11087" y="5515"/>
                  </a:cubicBezTo>
                  <a:cubicBezTo>
                    <a:pt x="11122" y="5538"/>
                    <a:pt x="11145" y="5561"/>
                    <a:pt x="11168" y="5561"/>
                  </a:cubicBezTo>
                  <a:cubicBezTo>
                    <a:pt x="11516" y="5654"/>
                    <a:pt x="11830" y="5828"/>
                    <a:pt x="12167" y="5944"/>
                  </a:cubicBezTo>
                  <a:cubicBezTo>
                    <a:pt x="12271" y="5968"/>
                    <a:pt x="12364" y="6026"/>
                    <a:pt x="12468" y="6072"/>
                  </a:cubicBezTo>
                  <a:cubicBezTo>
                    <a:pt x="12585" y="6119"/>
                    <a:pt x="12712" y="6153"/>
                    <a:pt x="12852" y="6188"/>
                  </a:cubicBezTo>
                  <a:cubicBezTo>
                    <a:pt x="13084" y="6246"/>
                    <a:pt x="13293" y="6316"/>
                    <a:pt x="13513" y="6409"/>
                  </a:cubicBezTo>
                  <a:cubicBezTo>
                    <a:pt x="13676" y="6467"/>
                    <a:pt x="13803" y="6548"/>
                    <a:pt x="13815" y="6757"/>
                  </a:cubicBezTo>
                  <a:cubicBezTo>
                    <a:pt x="14140" y="6838"/>
                    <a:pt x="14430" y="6931"/>
                    <a:pt x="14732" y="6954"/>
                  </a:cubicBezTo>
                  <a:lnTo>
                    <a:pt x="14767" y="6954"/>
                  </a:lnTo>
                  <a:cubicBezTo>
                    <a:pt x="15034" y="7105"/>
                    <a:pt x="15348" y="7024"/>
                    <a:pt x="15638" y="7059"/>
                  </a:cubicBezTo>
                  <a:cubicBezTo>
                    <a:pt x="15731" y="7070"/>
                    <a:pt x="15835" y="7059"/>
                    <a:pt x="15940" y="7070"/>
                  </a:cubicBezTo>
                  <a:cubicBezTo>
                    <a:pt x="16044" y="7082"/>
                    <a:pt x="16137" y="7070"/>
                    <a:pt x="16230" y="7001"/>
                  </a:cubicBezTo>
                  <a:cubicBezTo>
                    <a:pt x="16253" y="6966"/>
                    <a:pt x="16299" y="6954"/>
                    <a:pt x="16334" y="6943"/>
                  </a:cubicBezTo>
                  <a:cubicBezTo>
                    <a:pt x="16636" y="6850"/>
                    <a:pt x="16810" y="6618"/>
                    <a:pt x="16973" y="6362"/>
                  </a:cubicBezTo>
                  <a:cubicBezTo>
                    <a:pt x="17031" y="6258"/>
                    <a:pt x="17089" y="6177"/>
                    <a:pt x="17147" y="6072"/>
                  </a:cubicBezTo>
                  <a:cubicBezTo>
                    <a:pt x="17182" y="5979"/>
                    <a:pt x="17240" y="5898"/>
                    <a:pt x="17286" y="5793"/>
                  </a:cubicBezTo>
                  <a:cubicBezTo>
                    <a:pt x="17321" y="5724"/>
                    <a:pt x="17321" y="5631"/>
                    <a:pt x="17275" y="5561"/>
                  </a:cubicBezTo>
                  <a:cubicBezTo>
                    <a:pt x="17147" y="5271"/>
                    <a:pt x="17147" y="4969"/>
                    <a:pt x="17263" y="4679"/>
                  </a:cubicBezTo>
                  <a:cubicBezTo>
                    <a:pt x="17298" y="4563"/>
                    <a:pt x="17344" y="4435"/>
                    <a:pt x="17356" y="4296"/>
                  </a:cubicBezTo>
                  <a:cubicBezTo>
                    <a:pt x="17379" y="4122"/>
                    <a:pt x="17507" y="4040"/>
                    <a:pt x="17635" y="4029"/>
                  </a:cubicBezTo>
                  <a:cubicBezTo>
                    <a:pt x="17878" y="3982"/>
                    <a:pt x="18111" y="3971"/>
                    <a:pt x="18343" y="4099"/>
                  </a:cubicBezTo>
                  <a:cubicBezTo>
                    <a:pt x="18447" y="4157"/>
                    <a:pt x="18517" y="4226"/>
                    <a:pt x="18540" y="4354"/>
                  </a:cubicBezTo>
                  <a:cubicBezTo>
                    <a:pt x="18552" y="4493"/>
                    <a:pt x="18552" y="4621"/>
                    <a:pt x="18505" y="4749"/>
                  </a:cubicBezTo>
                  <a:cubicBezTo>
                    <a:pt x="18436" y="4981"/>
                    <a:pt x="18308" y="5190"/>
                    <a:pt x="18215" y="5422"/>
                  </a:cubicBezTo>
                  <a:cubicBezTo>
                    <a:pt x="18029" y="5863"/>
                    <a:pt x="17809" y="6304"/>
                    <a:pt x="17588" y="6757"/>
                  </a:cubicBezTo>
                  <a:cubicBezTo>
                    <a:pt x="17553" y="7047"/>
                    <a:pt x="17286" y="7198"/>
                    <a:pt x="17159" y="7430"/>
                  </a:cubicBezTo>
                  <a:lnTo>
                    <a:pt x="17112" y="7477"/>
                  </a:lnTo>
                  <a:lnTo>
                    <a:pt x="16416" y="7872"/>
                  </a:lnTo>
                  <a:cubicBezTo>
                    <a:pt x="16358" y="7895"/>
                    <a:pt x="16288" y="7918"/>
                    <a:pt x="16218" y="7930"/>
                  </a:cubicBezTo>
                  <a:cubicBezTo>
                    <a:pt x="16172" y="7941"/>
                    <a:pt x="16114" y="7930"/>
                    <a:pt x="16067" y="7941"/>
                  </a:cubicBezTo>
                  <a:cubicBezTo>
                    <a:pt x="15707" y="8092"/>
                    <a:pt x="15313" y="7999"/>
                    <a:pt x="14953" y="8011"/>
                  </a:cubicBezTo>
                  <a:cubicBezTo>
                    <a:pt x="14825" y="8011"/>
                    <a:pt x="14686" y="7976"/>
                    <a:pt x="14570" y="7930"/>
                  </a:cubicBezTo>
                  <a:cubicBezTo>
                    <a:pt x="14279" y="7837"/>
                    <a:pt x="13966" y="7860"/>
                    <a:pt x="13699" y="7663"/>
                  </a:cubicBezTo>
                  <a:cubicBezTo>
                    <a:pt x="13664" y="7639"/>
                    <a:pt x="13583" y="7639"/>
                    <a:pt x="13525" y="7651"/>
                  </a:cubicBezTo>
                  <a:cubicBezTo>
                    <a:pt x="13281" y="7686"/>
                    <a:pt x="13037" y="7651"/>
                    <a:pt x="12817" y="7535"/>
                  </a:cubicBezTo>
                  <a:cubicBezTo>
                    <a:pt x="12735" y="7488"/>
                    <a:pt x="12654" y="7430"/>
                    <a:pt x="12538" y="7407"/>
                  </a:cubicBezTo>
                  <a:cubicBezTo>
                    <a:pt x="12329" y="7349"/>
                    <a:pt x="12120" y="7256"/>
                    <a:pt x="11900" y="7187"/>
                  </a:cubicBezTo>
                  <a:cubicBezTo>
                    <a:pt x="11865" y="7175"/>
                    <a:pt x="11807" y="7163"/>
                    <a:pt x="11760" y="7129"/>
                  </a:cubicBezTo>
                  <a:cubicBezTo>
                    <a:pt x="11656" y="7059"/>
                    <a:pt x="11540" y="7012"/>
                    <a:pt x="11424" y="6966"/>
                  </a:cubicBezTo>
                  <a:cubicBezTo>
                    <a:pt x="11296" y="6931"/>
                    <a:pt x="11180" y="6850"/>
                    <a:pt x="11064" y="6815"/>
                  </a:cubicBezTo>
                  <a:cubicBezTo>
                    <a:pt x="10971" y="6769"/>
                    <a:pt x="10901" y="6722"/>
                    <a:pt x="10820" y="6699"/>
                  </a:cubicBezTo>
                  <a:cubicBezTo>
                    <a:pt x="10483" y="6618"/>
                    <a:pt x="10205" y="6420"/>
                    <a:pt x="9903" y="6269"/>
                  </a:cubicBezTo>
                  <a:cubicBezTo>
                    <a:pt x="9845" y="6246"/>
                    <a:pt x="9798" y="6200"/>
                    <a:pt x="9752" y="6153"/>
                  </a:cubicBezTo>
                  <a:cubicBezTo>
                    <a:pt x="9636" y="6072"/>
                    <a:pt x="9554" y="5956"/>
                    <a:pt x="9427" y="5886"/>
                  </a:cubicBezTo>
                  <a:cubicBezTo>
                    <a:pt x="9229" y="5782"/>
                    <a:pt x="9102" y="5631"/>
                    <a:pt x="9032" y="5434"/>
                  </a:cubicBezTo>
                  <a:cubicBezTo>
                    <a:pt x="8939" y="5213"/>
                    <a:pt x="8788" y="5027"/>
                    <a:pt x="8626" y="4853"/>
                  </a:cubicBezTo>
                  <a:cubicBezTo>
                    <a:pt x="8463" y="4679"/>
                    <a:pt x="8243" y="4621"/>
                    <a:pt x="8010" y="4609"/>
                  </a:cubicBezTo>
                  <a:cubicBezTo>
                    <a:pt x="7871" y="4586"/>
                    <a:pt x="7720" y="4609"/>
                    <a:pt x="7581" y="4609"/>
                  </a:cubicBezTo>
                  <a:lnTo>
                    <a:pt x="4226" y="4609"/>
                  </a:lnTo>
                  <a:cubicBezTo>
                    <a:pt x="4063" y="4609"/>
                    <a:pt x="3924" y="4621"/>
                    <a:pt x="3773" y="4667"/>
                  </a:cubicBezTo>
                  <a:cubicBezTo>
                    <a:pt x="3645" y="4702"/>
                    <a:pt x="3483" y="4691"/>
                    <a:pt x="3355" y="4691"/>
                  </a:cubicBezTo>
                  <a:cubicBezTo>
                    <a:pt x="3018" y="4679"/>
                    <a:pt x="2693" y="4725"/>
                    <a:pt x="2368" y="4853"/>
                  </a:cubicBezTo>
                  <a:cubicBezTo>
                    <a:pt x="2287" y="4900"/>
                    <a:pt x="2183" y="4911"/>
                    <a:pt x="2078" y="4934"/>
                  </a:cubicBezTo>
                  <a:cubicBezTo>
                    <a:pt x="1741" y="5074"/>
                    <a:pt x="1474" y="5248"/>
                    <a:pt x="1312" y="5596"/>
                  </a:cubicBezTo>
                  <a:cubicBezTo>
                    <a:pt x="1219" y="5793"/>
                    <a:pt x="1126" y="5979"/>
                    <a:pt x="1161" y="6200"/>
                  </a:cubicBezTo>
                  <a:cubicBezTo>
                    <a:pt x="1161" y="6246"/>
                    <a:pt x="1161" y="6293"/>
                    <a:pt x="1149" y="6316"/>
                  </a:cubicBezTo>
                  <a:cubicBezTo>
                    <a:pt x="1045" y="6525"/>
                    <a:pt x="1091" y="6734"/>
                    <a:pt x="1080" y="6954"/>
                  </a:cubicBezTo>
                  <a:cubicBezTo>
                    <a:pt x="1080" y="7187"/>
                    <a:pt x="1091" y="7407"/>
                    <a:pt x="1080" y="7639"/>
                  </a:cubicBezTo>
                  <a:cubicBezTo>
                    <a:pt x="1068" y="7930"/>
                    <a:pt x="1149" y="8185"/>
                    <a:pt x="1219" y="8475"/>
                  </a:cubicBezTo>
                  <a:cubicBezTo>
                    <a:pt x="1265" y="8684"/>
                    <a:pt x="1393" y="8823"/>
                    <a:pt x="1544" y="8963"/>
                  </a:cubicBezTo>
                  <a:cubicBezTo>
                    <a:pt x="1707" y="9102"/>
                    <a:pt x="1846" y="9253"/>
                    <a:pt x="2032" y="9369"/>
                  </a:cubicBezTo>
                  <a:cubicBezTo>
                    <a:pt x="2241" y="9497"/>
                    <a:pt x="2438" y="9601"/>
                    <a:pt x="2670" y="9636"/>
                  </a:cubicBezTo>
                  <a:cubicBezTo>
                    <a:pt x="2984" y="9694"/>
                    <a:pt x="3274" y="9752"/>
                    <a:pt x="3587" y="9752"/>
                  </a:cubicBezTo>
                  <a:cubicBezTo>
                    <a:pt x="3634" y="9752"/>
                    <a:pt x="3692" y="9752"/>
                    <a:pt x="3738" y="9775"/>
                  </a:cubicBezTo>
                  <a:cubicBezTo>
                    <a:pt x="3947" y="9868"/>
                    <a:pt x="4168" y="9845"/>
                    <a:pt x="4400" y="9845"/>
                  </a:cubicBezTo>
                  <a:cubicBezTo>
                    <a:pt x="4609" y="9845"/>
                    <a:pt x="4806" y="9810"/>
                    <a:pt x="5015" y="9915"/>
                  </a:cubicBezTo>
                  <a:cubicBezTo>
                    <a:pt x="5073" y="9950"/>
                    <a:pt x="5155" y="9926"/>
                    <a:pt x="5224" y="9926"/>
                  </a:cubicBezTo>
                  <a:cubicBezTo>
                    <a:pt x="5828" y="9868"/>
                    <a:pt x="6420" y="9915"/>
                    <a:pt x="7012" y="9915"/>
                  </a:cubicBezTo>
                  <a:cubicBezTo>
                    <a:pt x="7059" y="9915"/>
                    <a:pt x="7105" y="9915"/>
                    <a:pt x="7128" y="9926"/>
                  </a:cubicBezTo>
                  <a:cubicBezTo>
                    <a:pt x="7302" y="10019"/>
                    <a:pt x="7488" y="9984"/>
                    <a:pt x="7662" y="10008"/>
                  </a:cubicBezTo>
                  <a:lnTo>
                    <a:pt x="8521" y="10008"/>
                  </a:lnTo>
                  <a:cubicBezTo>
                    <a:pt x="8707" y="10008"/>
                    <a:pt x="8881" y="9984"/>
                    <a:pt x="9055" y="10066"/>
                  </a:cubicBezTo>
                  <a:cubicBezTo>
                    <a:pt x="9137" y="10089"/>
                    <a:pt x="9218" y="10077"/>
                    <a:pt x="9311" y="10077"/>
                  </a:cubicBezTo>
                  <a:lnTo>
                    <a:pt x="10263" y="10077"/>
                  </a:lnTo>
                  <a:cubicBezTo>
                    <a:pt x="10379" y="10077"/>
                    <a:pt x="10506" y="10100"/>
                    <a:pt x="10623" y="10135"/>
                  </a:cubicBezTo>
                  <a:cubicBezTo>
                    <a:pt x="10646" y="10135"/>
                    <a:pt x="10669" y="10147"/>
                    <a:pt x="10681" y="10147"/>
                  </a:cubicBezTo>
                  <a:cubicBezTo>
                    <a:pt x="10936" y="10182"/>
                    <a:pt x="11168" y="10217"/>
                    <a:pt x="11412" y="10251"/>
                  </a:cubicBezTo>
                  <a:cubicBezTo>
                    <a:pt x="11644" y="10275"/>
                    <a:pt x="11876" y="10298"/>
                    <a:pt x="12109" y="10321"/>
                  </a:cubicBezTo>
                  <a:cubicBezTo>
                    <a:pt x="12364" y="10356"/>
                    <a:pt x="12631" y="10391"/>
                    <a:pt x="12886" y="10426"/>
                  </a:cubicBezTo>
                  <a:cubicBezTo>
                    <a:pt x="12979" y="10437"/>
                    <a:pt x="13060" y="10449"/>
                    <a:pt x="13165" y="10484"/>
                  </a:cubicBezTo>
                  <a:cubicBezTo>
                    <a:pt x="13223" y="10495"/>
                    <a:pt x="13281" y="10530"/>
                    <a:pt x="13339" y="10507"/>
                  </a:cubicBezTo>
                  <a:cubicBezTo>
                    <a:pt x="13629" y="10507"/>
                    <a:pt x="13908" y="10600"/>
                    <a:pt x="14187" y="10658"/>
                  </a:cubicBezTo>
                  <a:cubicBezTo>
                    <a:pt x="14303" y="10669"/>
                    <a:pt x="14430" y="10681"/>
                    <a:pt x="14546" y="10681"/>
                  </a:cubicBezTo>
                  <a:cubicBezTo>
                    <a:pt x="14732" y="10646"/>
                    <a:pt x="14918" y="10658"/>
                    <a:pt x="15080" y="10669"/>
                  </a:cubicBezTo>
                  <a:close/>
                  <a:moveTo>
                    <a:pt x="13258" y="488"/>
                  </a:moveTo>
                  <a:lnTo>
                    <a:pt x="12933" y="488"/>
                  </a:lnTo>
                  <a:cubicBezTo>
                    <a:pt x="12805" y="488"/>
                    <a:pt x="12677" y="511"/>
                    <a:pt x="12561" y="569"/>
                  </a:cubicBezTo>
                  <a:cubicBezTo>
                    <a:pt x="12364" y="674"/>
                    <a:pt x="12167" y="732"/>
                    <a:pt x="11958" y="813"/>
                  </a:cubicBezTo>
                  <a:cubicBezTo>
                    <a:pt x="11644" y="952"/>
                    <a:pt x="11319" y="1092"/>
                    <a:pt x="11017" y="1243"/>
                  </a:cubicBezTo>
                  <a:cubicBezTo>
                    <a:pt x="10901" y="1301"/>
                    <a:pt x="10820" y="1370"/>
                    <a:pt x="10715" y="1440"/>
                  </a:cubicBezTo>
                  <a:cubicBezTo>
                    <a:pt x="10599" y="1533"/>
                    <a:pt x="10506" y="1614"/>
                    <a:pt x="10390" y="1707"/>
                  </a:cubicBezTo>
                  <a:cubicBezTo>
                    <a:pt x="10205" y="1835"/>
                    <a:pt x="10019" y="1951"/>
                    <a:pt x="9845" y="2090"/>
                  </a:cubicBezTo>
                  <a:cubicBezTo>
                    <a:pt x="9717" y="2195"/>
                    <a:pt x="9613" y="2299"/>
                    <a:pt x="9554" y="2438"/>
                  </a:cubicBezTo>
                  <a:cubicBezTo>
                    <a:pt x="9427" y="2729"/>
                    <a:pt x="9276" y="3007"/>
                    <a:pt x="9195" y="3309"/>
                  </a:cubicBezTo>
                  <a:cubicBezTo>
                    <a:pt x="9113" y="3553"/>
                    <a:pt x="8974" y="3762"/>
                    <a:pt x="8695" y="3832"/>
                  </a:cubicBezTo>
                  <a:cubicBezTo>
                    <a:pt x="8568" y="3866"/>
                    <a:pt x="8452" y="3924"/>
                    <a:pt x="8324" y="3866"/>
                  </a:cubicBezTo>
                  <a:cubicBezTo>
                    <a:pt x="8277" y="3843"/>
                    <a:pt x="8219" y="3843"/>
                    <a:pt x="8173" y="3843"/>
                  </a:cubicBezTo>
                  <a:cubicBezTo>
                    <a:pt x="7883" y="3843"/>
                    <a:pt x="7581" y="3866"/>
                    <a:pt x="7291" y="3866"/>
                  </a:cubicBezTo>
                  <a:cubicBezTo>
                    <a:pt x="7198" y="3866"/>
                    <a:pt x="7117" y="3866"/>
                    <a:pt x="7047" y="3890"/>
                  </a:cubicBezTo>
                  <a:cubicBezTo>
                    <a:pt x="6908" y="3948"/>
                    <a:pt x="6768" y="3948"/>
                    <a:pt x="6617" y="3948"/>
                  </a:cubicBezTo>
                  <a:cubicBezTo>
                    <a:pt x="5538" y="3948"/>
                    <a:pt x="4458" y="3948"/>
                    <a:pt x="3367" y="3971"/>
                  </a:cubicBezTo>
                  <a:cubicBezTo>
                    <a:pt x="3158" y="3971"/>
                    <a:pt x="2937" y="3936"/>
                    <a:pt x="2751" y="4040"/>
                  </a:cubicBezTo>
                  <a:cubicBezTo>
                    <a:pt x="2728" y="4052"/>
                    <a:pt x="2705" y="4052"/>
                    <a:pt x="2693" y="4052"/>
                  </a:cubicBezTo>
                  <a:cubicBezTo>
                    <a:pt x="2496" y="4029"/>
                    <a:pt x="2322" y="4099"/>
                    <a:pt x="2148" y="4145"/>
                  </a:cubicBezTo>
                  <a:cubicBezTo>
                    <a:pt x="1707" y="4261"/>
                    <a:pt x="1242" y="4389"/>
                    <a:pt x="964" y="4807"/>
                  </a:cubicBezTo>
                  <a:cubicBezTo>
                    <a:pt x="964" y="4818"/>
                    <a:pt x="952" y="4818"/>
                    <a:pt x="952" y="4842"/>
                  </a:cubicBezTo>
                  <a:cubicBezTo>
                    <a:pt x="743" y="4992"/>
                    <a:pt x="662" y="5225"/>
                    <a:pt x="581" y="5457"/>
                  </a:cubicBezTo>
                  <a:cubicBezTo>
                    <a:pt x="557" y="5561"/>
                    <a:pt x="511" y="5654"/>
                    <a:pt x="499" y="5747"/>
                  </a:cubicBezTo>
                  <a:cubicBezTo>
                    <a:pt x="453" y="5956"/>
                    <a:pt x="406" y="6177"/>
                    <a:pt x="395" y="6374"/>
                  </a:cubicBezTo>
                  <a:cubicBezTo>
                    <a:pt x="383" y="6943"/>
                    <a:pt x="395" y="7512"/>
                    <a:pt x="395" y="8057"/>
                  </a:cubicBezTo>
                  <a:cubicBezTo>
                    <a:pt x="395" y="8127"/>
                    <a:pt x="395" y="8208"/>
                    <a:pt x="430" y="8278"/>
                  </a:cubicBezTo>
                  <a:cubicBezTo>
                    <a:pt x="464" y="8452"/>
                    <a:pt x="522" y="8626"/>
                    <a:pt x="581" y="8800"/>
                  </a:cubicBezTo>
                  <a:cubicBezTo>
                    <a:pt x="639" y="8963"/>
                    <a:pt x="697" y="9102"/>
                    <a:pt x="801" y="9230"/>
                  </a:cubicBezTo>
                  <a:cubicBezTo>
                    <a:pt x="952" y="9392"/>
                    <a:pt x="1045" y="9578"/>
                    <a:pt x="1196" y="9741"/>
                  </a:cubicBezTo>
                  <a:cubicBezTo>
                    <a:pt x="1277" y="9845"/>
                    <a:pt x="1416" y="9926"/>
                    <a:pt x="1544" y="9973"/>
                  </a:cubicBezTo>
                  <a:cubicBezTo>
                    <a:pt x="1788" y="10042"/>
                    <a:pt x="2008" y="10193"/>
                    <a:pt x="2287" y="10159"/>
                  </a:cubicBezTo>
                  <a:cubicBezTo>
                    <a:pt x="2426" y="10251"/>
                    <a:pt x="2601" y="10217"/>
                    <a:pt x="2763" y="10217"/>
                  </a:cubicBezTo>
                  <a:cubicBezTo>
                    <a:pt x="3007" y="10217"/>
                    <a:pt x="3251" y="10193"/>
                    <a:pt x="3483" y="10298"/>
                  </a:cubicBezTo>
                  <a:cubicBezTo>
                    <a:pt x="3541" y="10321"/>
                    <a:pt x="3599" y="10309"/>
                    <a:pt x="3680" y="10309"/>
                  </a:cubicBezTo>
                  <a:cubicBezTo>
                    <a:pt x="3750" y="10321"/>
                    <a:pt x="3820" y="10321"/>
                    <a:pt x="3889" y="10333"/>
                  </a:cubicBezTo>
                  <a:cubicBezTo>
                    <a:pt x="4121" y="10391"/>
                    <a:pt x="4354" y="10472"/>
                    <a:pt x="4621" y="10472"/>
                  </a:cubicBezTo>
                  <a:cubicBezTo>
                    <a:pt x="4667" y="10472"/>
                    <a:pt x="4725" y="10472"/>
                    <a:pt x="4760" y="10495"/>
                  </a:cubicBezTo>
                  <a:cubicBezTo>
                    <a:pt x="4899" y="10565"/>
                    <a:pt x="5038" y="10553"/>
                    <a:pt x="5189" y="10553"/>
                  </a:cubicBezTo>
                  <a:lnTo>
                    <a:pt x="8185" y="10553"/>
                  </a:lnTo>
                  <a:cubicBezTo>
                    <a:pt x="8301" y="10553"/>
                    <a:pt x="8417" y="10553"/>
                    <a:pt x="8521" y="10588"/>
                  </a:cubicBezTo>
                  <a:cubicBezTo>
                    <a:pt x="8637" y="10623"/>
                    <a:pt x="8765" y="10623"/>
                    <a:pt x="8881" y="10623"/>
                  </a:cubicBezTo>
                  <a:cubicBezTo>
                    <a:pt x="8962" y="10623"/>
                    <a:pt x="9032" y="10611"/>
                    <a:pt x="9102" y="10646"/>
                  </a:cubicBezTo>
                  <a:cubicBezTo>
                    <a:pt x="9322" y="10727"/>
                    <a:pt x="9554" y="10716"/>
                    <a:pt x="9775" y="10739"/>
                  </a:cubicBezTo>
                  <a:cubicBezTo>
                    <a:pt x="9914" y="10762"/>
                    <a:pt x="10065" y="10739"/>
                    <a:pt x="10193" y="10774"/>
                  </a:cubicBezTo>
                  <a:cubicBezTo>
                    <a:pt x="10472" y="10832"/>
                    <a:pt x="10762" y="10832"/>
                    <a:pt x="11052" y="10843"/>
                  </a:cubicBezTo>
                  <a:cubicBezTo>
                    <a:pt x="11470" y="10878"/>
                    <a:pt x="11876" y="10913"/>
                    <a:pt x="12294" y="10971"/>
                  </a:cubicBezTo>
                  <a:cubicBezTo>
                    <a:pt x="12677" y="11029"/>
                    <a:pt x="13037" y="11122"/>
                    <a:pt x="13409" y="11180"/>
                  </a:cubicBezTo>
                  <a:cubicBezTo>
                    <a:pt x="13873" y="11238"/>
                    <a:pt x="14338" y="11285"/>
                    <a:pt x="14802" y="11343"/>
                  </a:cubicBezTo>
                  <a:cubicBezTo>
                    <a:pt x="14848" y="11343"/>
                    <a:pt x="14906" y="11319"/>
                    <a:pt x="14964" y="11308"/>
                  </a:cubicBezTo>
                  <a:lnTo>
                    <a:pt x="14964" y="10878"/>
                  </a:lnTo>
                  <a:cubicBezTo>
                    <a:pt x="14883" y="10797"/>
                    <a:pt x="14790" y="10832"/>
                    <a:pt x="14709" y="10832"/>
                  </a:cubicBezTo>
                  <a:cubicBezTo>
                    <a:pt x="14326" y="10855"/>
                    <a:pt x="13978" y="10727"/>
                    <a:pt x="13606" y="10739"/>
                  </a:cubicBezTo>
                  <a:cubicBezTo>
                    <a:pt x="13571" y="10739"/>
                    <a:pt x="13548" y="10727"/>
                    <a:pt x="13513" y="10727"/>
                  </a:cubicBezTo>
                  <a:cubicBezTo>
                    <a:pt x="13142" y="10658"/>
                    <a:pt x="12770" y="10600"/>
                    <a:pt x="12399" y="10530"/>
                  </a:cubicBezTo>
                  <a:lnTo>
                    <a:pt x="12341" y="10530"/>
                  </a:lnTo>
                  <a:cubicBezTo>
                    <a:pt x="12097" y="10530"/>
                    <a:pt x="11842" y="10542"/>
                    <a:pt x="11609" y="10449"/>
                  </a:cubicBezTo>
                  <a:cubicBezTo>
                    <a:pt x="11575" y="10437"/>
                    <a:pt x="11528" y="10437"/>
                    <a:pt x="11493" y="10449"/>
                  </a:cubicBezTo>
                  <a:cubicBezTo>
                    <a:pt x="11226" y="10472"/>
                    <a:pt x="10959" y="10356"/>
                    <a:pt x="10681" y="10356"/>
                  </a:cubicBezTo>
                  <a:cubicBezTo>
                    <a:pt x="10506" y="10263"/>
                    <a:pt x="10321" y="10275"/>
                    <a:pt x="10147" y="10275"/>
                  </a:cubicBezTo>
                  <a:lnTo>
                    <a:pt x="9322" y="10275"/>
                  </a:lnTo>
                  <a:cubicBezTo>
                    <a:pt x="9229" y="10275"/>
                    <a:pt x="9148" y="10298"/>
                    <a:pt x="9079" y="10263"/>
                  </a:cubicBezTo>
                  <a:cubicBezTo>
                    <a:pt x="8904" y="10193"/>
                    <a:pt x="8742" y="10205"/>
                    <a:pt x="8568" y="10205"/>
                  </a:cubicBezTo>
                  <a:lnTo>
                    <a:pt x="7488" y="10205"/>
                  </a:lnTo>
                  <a:cubicBezTo>
                    <a:pt x="7407" y="10205"/>
                    <a:pt x="7314" y="10217"/>
                    <a:pt x="7244" y="10193"/>
                  </a:cubicBezTo>
                  <a:cubicBezTo>
                    <a:pt x="7070" y="10124"/>
                    <a:pt x="6908" y="10135"/>
                    <a:pt x="6733" y="10135"/>
                  </a:cubicBezTo>
                  <a:lnTo>
                    <a:pt x="5422" y="10135"/>
                  </a:lnTo>
                  <a:cubicBezTo>
                    <a:pt x="5224" y="10135"/>
                    <a:pt x="5027" y="10135"/>
                    <a:pt x="4841" y="10066"/>
                  </a:cubicBezTo>
                  <a:cubicBezTo>
                    <a:pt x="4760" y="10031"/>
                    <a:pt x="4690" y="10031"/>
                    <a:pt x="4621" y="10031"/>
                  </a:cubicBezTo>
                  <a:cubicBezTo>
                    <a:pt x="4319" y="10042"/>
                    <a:pt x="4005" y="10008"/>
                    <a:pt x="3703" y="9950"/>
                  </a:cubicBezTo>
                  <a:cubicBezTo>
                    <a:pt x="3634" y="9926"/>
                    <a:pt x="3564" y="9915"/>
                    <a:pt x="3483" y="9915"/>
                  </a:cubicBezTo>
                  <a:cubicBezTo>
                    <a:pt x="3111" y="9903"/>
                    <a:pt x="2728" y="9857"/>
                    <a:pt x="2368" y="9787"/>
                  </a:cubicBezTo>
                  <a:cubicBezTo>
                    <a:pt x="2241" y="9752"/>
                    <a:pt x="2125" y="9717"/>
                    <a:pt x="2008" y="9636"/>
                  </a:cubicBezTo>
                  <a:cubicBezTo>
                    <a:pt x="1730" y="9462"/>
                    <a:pt x="1509" y="9253"/>
                    <a:pt x="1300" y="9021"/>
                  </a:cubicBezTo>
                  <a:cubicBezTo>
                    <a:pt x="1091" y="8800"/>
                    <a:pt x="929" y="8556"/>
                    <a:pt x="929" y="8231"/>
                  </a:cubicBezTo>
                  <a:cubicBezTo>
                    <a:pt x="929" y="8208"/>
                    <a:pt x="929" y="8173"/>
                    <a:pt x="917" y="8150"/>
                  </a:cubicBezTo>
                  <a:cubicBezTo>
                    <a:pt x="848" y="8034"/>
                    <a:pt x="859" y="7918"/>
                    <a:pt x="859" y="7779"/>
                  </a:cubicBezTo>
                  <a:lnTo>
                    <a:pt x="859" y="6490"/>
                  </a:lnTo>
                  <a:cubicBezTo>
                    <a:pt x="859" y="6409"/>
                    <a:pt x="894" y="6316"/>
                    <a:pt x="906" y="6211"/>
                  </a:cubicBezTo>
                  <a:cubicBezTo>
                    <a:pt x="917" y="6130"/>
                    <a:pt x="952" y="6037"/>
                    <a:pt x="929" y="5944"/>
                  </a:cubicBezTo>
                  <a:cubicBezTo>
                    <a:pt x="917" y="5689"/>
                    <a:pt x="1033" y="5492"/>
                    <a:pt x="1126" y="5271"/>
                  </a:cubicBezTo>
                  <a:cubicBezTo>
                    <a:pt x="1184" y="5097"/>
                    <a:pt x="1300" y="4981"/>
                    <a:pt x="1451" y="4900"/>
                  </a:cubicBezTo>
                  <a:lnTo>
                    <a:pt x="1498" y="4853"/>
                  </a:lnTo>
                  <a:cubicBezTo>
                    <a:pt x="1672" y="4644"/>
                    <a:pt x="1916" y="4563"/>
                    <a:pt x="2171" y="4493"/>
                  </a:cubicBezTo>
                  <a:cubicBezTo>
                    <a:pt x="2264" y="4458"/>
                    <a:pt x="2380" y="4435"/>
                    <a:pt x="2484" y="4412"/>
                  </a:cubicBezTo>
                  <a:cubicBezTo>
                    <a:pt x="2786" y="4342"/>
                    <a:pt x="3100" y="4273"/>
                    <a:pt x="3413" y="4296"/>
                  </a:cubicBezTo>
                  <a:lnTo>
                    <a:pt x="3634" y="4296"/>
                  </a:lnTo>
                  <a:cubicBezTo>
                    <a:pt x="3692" y="4296"/>
                    <a:pt x="3761" y="4296"/>
                    <a:pt x="3808" y="4273"/>
                  </a:cubicBezTo>
                  <a:cubicBezTo>
                    <a:pt x="3936" y="4215"/>
                    <a:pt x="4063" y="4215"/>
                    <a:pt x="4203" y="4215"/>
                  </a:cubicBezTo>
                  <a:cubicBezTo>
                    <a:pt x="5387" y="4215"/>
                    <a:pt x="6594" y="4226"/>
                    <a:pt x="7778" y="4215"/>
                  </a:cubicBezTo>
                  <a:cubicBezTo>
                    <a:pt x="8161" y="4215"/>
                    <a:pt x="8510" y="4261"/>
                    <a:pt x="8823" y="4470"/>
                  </a:cubicBezTo>
                  <a:cubicBezTo>
                    <a:pt x="8858" y="4493"/>
                    <a:pt x="8881" y="4493"/>
                    <a:pt x="8916" y="4516"/>
                  </a:cubicBezTo>
                  <a:cubicBezTo>
                    <a:pt x="9055" y="4621"/>
                    <a:pt x="9218" y="4737"/>
                    <a:pt x="9276" y="4923"/>
                  </a:cubicBezTo>
                  <a:cubicBezTo>
                    <a:pt x="9322" y="5039"/>
                    <a:pt x="9380" y="5143"/>
                    <a:pt x="9438" y="5259"/>
                  </a:cubicBezTo>
                  <a:cubicBezTo>
                    <a:pt x="9450" y="5283"/>
                    <a:pt x="9450" y="5318"/>
                    <a:pt x="9485" y="5329"/>
                  </a:cubicBezTo>
                  <a:cubicBezTo>
                    <a:pt x="9624" y="5422"/>
                    <a:pt x="9729" y="5550"/>
                    <a:pt x="9798" y="5689"/>
                  </a:cubicBezTo>
                  <a:cubicBezTo>
                    <a:pt x="9810" y="5735"/>
                    <a:pt x="9891" y="5747"/>
                    <a:pt x="9914" y="5782"/>
                  </a:cubicBezTo>
                  <a:cubicBezTo>
                    <a:pt x="9984" y="5828"/>
                    <a:pt x="10077" y="5886"/>
                    <a:pt x="10147" y="5921"/>
                  </a:cubicBezTo>
                  <a:cubicBezTo>
                    <a:pt x="10309" y="6014"/>
                    <a:pt x="10472" y="6130"/>
                    <a:pt x="10623" y="6177"/>
                  </a:cubicBezTo>
                  <a:cubicBezTo>
                    <a:pt x="10785" y="6211"/>
                    <a:pt x="10936" y="6269"/>
                    <a:pt x="11075" y="6328"/>
                  </a:cubicBezTo>
                  <a:cubicBezTo>
                    <a:pt x="11307" y="6432"/>
                    <a:pt x="11551" y="6502"/>
                    <a:pt x="11783" y="6618"/>
                  </a:cubicBezTo>
                  <a:cubicBezTo>
                    <a:pt x="12016" y="6734"/>
                    <a:pt x="12283" y="6815"/>
                    <a:pt x="12503" y="6966"/>
                  </a:cubicBezTo>
                  <a:lnTo>
                    <a:pt x="12585" y="7012"/>
                  </a:lnTo>
                  <a:cubicBezTo>
                    <a:pt x="12770" y="7059"/>
                    <a:pt x="12921" y="7163"/>
                    <a:pt x="13095" y="7233"/>
                  </a:cubicBezTo>
                  <a:cubicBezTo>
                    <a:pt x="13142" y="7245"/>
                    <a:pt x="13165" y="7279"/>
                    <a:pt x="13211" y="7279"/>
                  </a:cubicBezTo>
                  <a:cubicBezTo>
                    <a:pt x="13374" y="7303"/>
                    <a:pt x="13525" y="7349"/>
                    <a:pt x="13664" y="7187"/>
                  </a:cubicBezTo>
                  <a:cubicBezTo>
                    <a:pt x="13618" y="7012"/>
                    <a:pt x="13676" y="6827"/>
                    <a:pt x="13583" y="6618"/>
                  </a:cubicBezTo>
                  <a:cubicBezTo>
                    <a:pt x="13409" y="6560"/>
                    <a:pt x="13223" y="6478"/>
                    <a:pt x="13026" y="6420"/>
                  </a:cubicBezTo>
                  <a:cubicBezTo>
                    <a:pt x="12828" y="6362"/>
                    <a:pt x="12643" y="6316"/>
                    <a:pt x="12468" y="6258"/>
                  </a:cubicBezTo>
                  <a:cubicBezTo>
                    <a:pt x="12294" y="6200"/>
                    <a:pt x="12132" y="6130"/>
                    <a:pt x="11958" y="6060"/>
                  </a:cubicBezTo>
                  <a:cubicBezTo>
                    <a:pt x="11714" y="5956"/>
                    <a:pt x="11470" y="5863"/>
                    <a:pt x="11226" y="5782"/>
                  </a:cubicBezTo>
                  <a:cubicBezTo>
                    <a:pt x="11122" y="5747"/>
                    <a:pt x="11029" y="5712"/>
                    <a:pt x="10948" y="5654"/>
                  </a:cubicBezTo>
                  <a:cubicBezTo>
                    <a:pt x="10820" y="5561"/>
                    <a:pt x="10657" y="5492"/>
                    <a:pt x="10506" y="5422"/>
                  </a:cubicBezTo>
                  <a:cubicBezTo>
                    <a:pt x="10379" y="5445"/>
                    <a:pt x="10321" y="5364"/>
                    <a:pt x="10239" y="5271"/>
                  </a:cubicBezTo>
                  <a:cubicBezTo>
                    <a:pt x="10135" y="5167"/>
                    <a:pt x="10065" y="5050"/>
                    <a:pt x="9961" y="4958"/>
                  </a:cubicBezTo>
                  <a:cubicBezTo>
                    <a:pt x="9810" y="4795"/>
                    <a:pt x="9833" y="4609"/>
                    <a:pt x="9845" y="4400"/>
                  </a:cubicBezTo>
                  <a:cubicBezTo>
                    <a:pt x="9845" y="4296"/>
                    <a:pt x="9868" y="4203"/>
                    <a:pt x="9868" y="4099"/>
                  </a:cubicBezTo>
                  <a:lnTo>
                    <a:pt x="9868" y="3390"/>
                  </a:lnTo>
                  <a:cubicBezTo>
                    <a:pt x="9868" y="3309"/>
                    <a:pt x="9868" y="3239"/>
                    <a:pt x="9903" y="3170"/>
                  </a:cubicBezTo>
                  <a:cubicBezTo>
                    <a:pt x="9961" y="3007"/>
                    <a:pt x="10019" y="2845"/>
                    <a:pt x="10100" y="2694"/>
                  </a:cubicBezTo>
                  <a:cubicBezTo>
                    <a:pt x="10147" y="2589"/>
                    <a:pt x="10216" y="2496"/>
                    <a:pt x="10297" y="2415"/>
                  </a:cubicBezTo>
                  <a:cubicBezTo>
                    <a:pt x="10356" y="2322"/>
                    <a:pt x="10425" y="2264"/>
                    <a:pt x="10483" y="2183"/>
                  </a:cubicBezTo>
                  <a:cubicBezTo>
                    <a:pt x="10715" y="1823"/>
                    <a:pt x="11064" y="1649"/>
                    <a:pt x="11435" y="1510"/>
                  </a:cubicBezTo>
                  <a:cubicBezTo>
                    <a:pt x="11575" y="1475"/>
                    <a:pt x="11691" y="1440"/>
                    <a:pt x="11818" y="1394"/>
                  </a:cubicBezTo>
                  <a:cubicBezTo>
                    <a:pt x="11876" y="1370"/>
                    <a:pt x="11934" y="1359"/>
                    <a:pt x="11992" y="1336"/>
                  </a:cubicBezTo>
                  <a:cubicBezTo>
                    <a:pt x="12236" y="1324"/>
                    <a:pt x="12468" y="1208"/>
                    <a:pt x="12712" y="1254"/>
                  </a:cubicBezTo>
                  <a:cubicBezTo>
                    <a:pt x="12759" y="1254"/>
                    <a:pt x="12793" y="1219"/>
                    <a:pt x="12828" y="1219"/>
                  </a:cubicBezTo>
                  <a:cubicBezTo>
                    <a:pt x="12910" y="1208"/>
                    <a:pt x="12979" y="1185"/>
                    <a:pt x="13037" y="1185"/>
                  </a:cubicBezTo>
                  <a:cubicBezTo>
                    <a:pt x="13211" y="1185"/>
                    <a:pt x="13374" y="1103"/>
                    <a:pt x="13560" y="1045"/>
                  </a:cubicBezTo>
                  <a:cubicBezTo>
                    <a:pt x="13351" y="929"/>
                    <a:pt x="13467" y="674"/>
                    <a:pt x="13258" y="488"/>
                  </a:cubicBezTo>
                  <a:close/>
                  <a:moveTo>
                    <a:pt x="16578" y="12945"/>
                  </a:moveTo>
                  <a:cubicBezTo>
                    <a:pt x="16892" y="12991"/>
                    <a:pt x="17205" y="12887"/>
                    <a:pt x="17507" y="12747"/>
                  </a:cubicBezTo>
                  <a:cubicBezTo>
                    <a:pt x="17762" y="12620"/>
                    <a:pt x="17925" y="12399"/>
                    <a:pt x="18052" y="12155"/>
                  </a:cubicBezTo>
                  <a:cubicBezTo>
                    <a:pt x="18099" y="12074"/>
                    <a:pt x="18099" y="11993"/>
                    <a:pt x="18111" y="11923"/>
                  </a:cubicBezTo>
                  <a:cubicBezTo>
                    <a:pt x="18134" y="11726"/>
                    <a:pt x="18134" y="11552"/>
                    <a:pt x="18111" y="11366"/>
                  </a:cubicBezTo>
                  <a:cubicBezTo>
                    <a:pt x="18087" y="11134"/>
                    <a:pt x="18052" y="10902"/>
                    <a:pt x="17878" y="10716"/>
                  </a:cubicBezTo>
                  <a:cubicBezTo>
                    <a:pt x="17693" y="10507"/>
                    <a:pt x="17507" y="10356"/>
                    <a:pt x="17263" y="10228"/>
                  </a:cubicBezTo>
                  <a:cubicBezTo>
                    <a:pt x="16938" y="10089"/>
                    <a:pt x="16625" y="10077"/>
                    <a:pt x="16288" y="10228"/>
                  </a:cubicBezTo>
                  <a:cubicBezTo>
                    <a:pt x="16230" y="10263"/>
                    <a:pt x="16172" y="10275"/>
                    <a:pt x="16114" y="10286"/>
                  </a:cubicBezTo>
                  <a:cubicBezTo>
                    <a:pt x="16056" y="10309"/>
                    <a:pt x="15986" y="10309"/>
                    <a:pt x="15940" y="10333"/>
                  </a:cubicBezTo>
                  <a:cubicBezTo>
                    <a:pt x="15823" y="10437"/>
                    <a:pt x="15661" y="10495"/>
                    <a:pt x="15545" y="10611"/>
                  </a:cubicBezTo>
                  <a:cubicBezTo>
                    <a:pt x="15348" y="10809"/>
                    <a:pt x="15173" y="11029"/>
                    <a:pt x="15197" y="11354"/>
                  </a:cubicBezTo>
                  <a:cubicBezTo>
                    <a:pt x="15208" y="11482"/>
                    <a:pt x="15185" y="11610"/>
                    <a:pt x="15289" y="11726"/>
                  </a:cubicBezTo>
                  <a:cubicBezTo>
                    <a:pt x="15324" y="11784"/>
                    <a:pt x="15348" y="11888"/>
                    <a:pt x="15324" y="11958"/>
                  </a:cubicBezTo>
                  <a:cubicBezTo>
                    <a:pt x="15324" y="12167"/>
                    <a:pt x="15406" y="12329"/>
                    <a:pt x="15522" y="12504"/>
                  </a:cubicBezTo>
                  <a:cubicBezTo>
                    <a:pt x="15696" y="12771"/>
                    <a:pt x="15940" y="12910"/>
                    <a:pt x="16253" y="12933"/>
                  </a:cubicBezTo>
                  <a:cubicBezTo>
                    <a:pt x="16358" y="12968"/>
                    <a:pt x="16462" y="12945"/>
                    <a:pt x="16578" y="12945"/>
                  </a:cubicBezTo>
                  <a:close/>
                  <a:moveTo>
                    <a:pt x="17495" y="1904"/>
                  </a:moveTo>
                  <a:lnTo>
                    <a:pt x="17495" y="1777"/>
                  </a:lnTo>
                  <a:cubicBezTo>
                    <a:pt x="17391" y="1440"/>
                    <a:pt x="17240" y="1138"/>
                    <a:pt x="17066" y="836"/>
                  </a:cubicBezTo>
                  <a:cubicBezTo>
                    <a:pt x="17054" y="802"/>
                    <a:pt x="17031" y="755"/>
                    <a:pt x="16996" y="743"/>
                  </a:cubicBezTo>
                  <a:cubicBezTo>
                    <a:pt x="16915" y="651"/>
                    <a:pt x="16822" y="569"/>
                    <a:pt x="16717" y="500"/>
                  </a:cubicBezTo>
                  <a:cubicBezTo>
                    <a:pt x="16520" y="349"/>
                    <a:pt x="16299" y="221"/>
                    <a:pt x="16021" y="233"/>
                  </a:cubicBezTo>
                  <a:cubicBezTo>
                    <a:pt x="15765" y="256"/>
                    <a:pt x="15522" y="233"/>
                    <a:pt x="15255" y="233"/>
                  </a:cubicBezTo>
                  <a:cubicBezTo>
                    <a:pt x="15197" y="233"/>
                    <a:pt x="15127" y="221"/>
                    <a:pt x="15069" y="256"/>
                  </a:cubicBezTo>
                  <a:cubicBezTo>
                    <a:pt x="14872" y="337"/>
                    <a:pt x="14674" y="326"/>
                    <a:pt x="14465" y="337"/>
                  </a:cubicBezTo>
                  <a:cubicBezTo>
                    <a:pt x="14407" y="337"/>
                    <a:pt x="14349" y="349"/>
                    <a:pt x="14303" y="372"/>
                  </a:cubicBezTo>
                  <a:cubicBezTo>
                    <a:pt x="14198" y="384"/>
                    <a:pt x="14094" y="407"/>
                    <a:pt x="13989" y="407"/>
                  </a:cubicBezTo>
                  <a:cubicBezTo>
                    <a:pt x="13862" y="407"/>
                    <a:pt x="13757" y="453"/>
                    <a:pt x="13653" y="558"/>
                  </a:cubicBezTo>
                  <a:cubicBezTo>
                    <a:pt x="13653" y="639"/>
                    <a:pt x="13676" y="743"/>
                    <a:pt x="13676" y="860"/>
                  </a:cubicBezTo>
                  <a:cubicBezTo>
                    <a:pt x="13757" y="848"/>
                    <a:pt x="13827" y="848"/>
                    <a:pt x="13908" y="836"/>
                  </a:cubicBezTo>
                  <a:cubicBezTo>
                    <a:pt x="14117" y="790"/>
                    <a:pt x="14338" y="732"/>
                    <a:pt x="14558" y="720"/>
                  </a:cubicBezTo>
                  <a:cubicBezTo>
                    <a:pt x="15104" y="697"/>
                    <a:pt x="15661" y="720"/>
                    <a:pt x="16207" y="720"/>
                  </a:cubicBezTo>
                  <a:cubicBezTo>
                    <a:pt x="16578" y="720"/>
                    <a:pt x="16880" y="964"/>
                    <a:pt x="16961" y="1312"/>
                  </a:cubicBezTo>
                  <a:cubicBezTo>
                    <a:pt x="17008" y="1510"/>
                    <a:pt x="17054" y="1730"/>
                    <a:pt x="17193" y="1904"/>
                  </a:cubicBezTo>
                  <a:close/>
                  <a:moveTo>
                    <a:pt x="13745" y="7256"/>
                  </a:moveTo>
                  <a:cubicBezTo>
                    <a:pt x="13792" y="7303"/>
                    <a:pt x="13815" y="7338"/>
                    <a:pt x="13862" y="7349"/>
                  </a:cubicBezTo>
                  <a:cubicBezTo>
                    <a:pt x="13908" y="7372"/>
                    <a:pt x="13954" y="7396"/>
                    <a:pt x="14012" y="7407"/>
                  </a:cubicBezTo>
                  <a:cubicBezTo>
                    <a:pt x="14152" y="7454"/>
                    <a:pt x="14303" y="7477"/>
                    <a:pt x="14442" y="7523"/>
                  </a:cubicBezTo>
                  <a:cubicBezTo>
                    <a:pt x="14767" y="7605"/>
                    <a:pt x="15092" y="7686"/>
                    <a:pt x="15429" y="7663"/>
                  </a:cubicBezTo>
                  <a:lnTo>
                    <a:pt x="15487" y="7663"/>
                  </a:lnTo>
                  <a:cubicBezTo>
                    <a:pt x="15719" y="7709"/>
                    <a:pt x="15928" y="7605"/>
                    <a:pt x="16160" y="7581"/>
                  </a:cubicBezTo>
                  <a:cubicBezTo>
                    <a:pt x="16253" y="7570"/>
                    <a:pt x="16358" y="7488"/>
                    <a:pt x="16462" y="7430"/>
                  </a:cubicBezTo>
                  <a:cubicBezTo>
                    <a:pt x="16543" y="7396"/>
                    <a:pt x="16636" y="7338"/>
                    <a:pt x="16741" y="7303"/>
                  </a:cubicBezTo>
                  <a:cubicBezTo>
                    <a:pt x="16915" y="7233"/>
                    <a:pt x="17031" y="7117"/>
                    <a:pt x="17124" y="6966"/>
                  </a:cubicBezTo>
                  <a:cubicBezTo>
                    <a:pt x="17240" y="6815"/>
                    <a:pt x="17333" y="6653"/>
                    <a:pt x="17414" y="6467"/>
                  </a:cubicBezTo>
                  <a:cubicBezTo>
                    <a:pt x="17553" y="6177"/>
                    <a:pt x="17693" y="5898"/>
                    <a:pt x="17843" y="5619"/>
                  </a:cubicBezTo>
                  <a:cubicBezTo>
                    <a:pt x="17739" y="5550"/>
                    <a:pt x="17669" y="5573"/>
                    <a:pt x="17623" y="5654"/>
                  </a:cubicBezTo>
                  <a:cubicBezTo>
                    <a:pt x="17576" y="5724"/>
                    <a:pt x="17530" y="5793"/>
                    <a:pt x="17518" y="5863"/>
                  </a:cubicBezTo>
                  <a:cubicBezTo>
                    <a:pt x="17495" y="6026"/>
                    <a:pt x="17414" y="6153"/>
                    <a:pt x="17321" y="6269"/>
                  </a:cubicBezTo>
                  <a:cubicBezTo>
                    <a:pt x="17275" y="6316"/>
                    <a:pt x="17240" y="6374"/>
                    <a:pt x="17228" y="6432"/>
                  </a:cubicBezTo>
                  <a:cubicBezTo>
                    <a:pt x="17182" y="6595"/>
                    <a:pt x="17054" y="6711"/>
                    <a:pt x="16973" y="6838"/>
                  </a:cubicBezTo>
                  <a:cubicBezTo>
                    <a:pt x="16938" y="6885"/>
                    <a:pt x="16868" y="6908"/>
                    <a:pt x="16833" y="6966"/>
                  </a:cubicBezTo>
                  <a:cubicBezTo>
                    <a:pt x="16694" y="7198"/>
                    <a:pt x="16474" y="7279"/>
                    <a:pt x="16218" y="7291"/>
                  </a:cubicBezTo>
                  <a:cubicBezTo>
                    <a:pt x="15777" y="7314"/>
                    <a:pt x="15359" y="7198"/>
                    <a:pt x="14941" y="7233"/>
                  </a:cubicBezTo>
                  <a:cubicBezTo>
                    <a:pt x="14906" y="7233"/>
                    <a:pt x="14883" y="7233"/>
                    <a:pt x="14848" y="7221"/>
                  </a:cubicBezTo>
                  <a:cubicBezTo>
                    <a:pt x="14546" y="7129"/>
                    <a:pt x="14245" y="7070"/>
                    <a:pt x="13920" y="7059"/>
                  </a:cubicBezTo>
                  <a:lnTo>
                    <a:pt x="13838" y="7059"/>
                  </a:lnTo>
                  <a:cubicBezTo>
                    <a:pt x="13803" y="7129"/>
                    <a:pt x="13780" y="7187"/>
                    <a:pt x="13745" y="7256"/>
                  </a:cubicBezTo>
                  <a:close/>
                  <a:moveTo>
                    <a:pt x="17704" y="5318"/>
                  </a:moveTo>
                  <a:cubicBezTo>
                    <a:pt x="17785" y="5294"/>
                    <a:pt x="17867" y="5318"/>
                    <a:pt x="17913" y="5271"/>
                  </a:cubicBezTo>
                  <a:cubicBezTo>
                    <a:pt x="18041" y="5143"/>
                    <a:pt x="18192" y="4992"/>
                    <a:pt x="18215" y="4795"/>
                  </a:cubicBezTo>
                  <a:cubicBezTo>
                    <a:pt x="18250" y="4667"/>
                    <a:pt x="18273" y="4528"/>
                    <a:pt x="18308" y="4412"/>
                  </a:cubicBezTo>
                  <a:cubicBezTo>
                    <a:pt x="18308" y="4389"/>
                    <a:pt x="18285" y="4354"/>
                    <a:pt x="18285" y="4331"/>
                  </a:cubicBezTo>
                  <a:cubicBezTo>
                    <a:pt x="18203" y="4296"/>
                    <a:pt x="18134" y="4249"/>
                    <a:pt x="18041" y="4226"/>
                  </a:cubicBezTo>
                  <a:cubicBezTo>
                    <a:pt x="17785" y="4157"/>
                    <a:pt x="17635" y="4249"/>
                    <a:pt x="17565" y="4505"/>
                  </a:cubicBezTo>
                  <a:cubicBezTo>
                    <a:pt x="17553" y="4563"/>
                    <a:pt x="17565" y="4633"/>
                    <a:pt x="17530" y="4679"/>
                  </a:cubicBezTo>
                  <a:cubicBezTo>
                    <a:pt x="17437" y="4911"/>
                    <a:pt x="17507" y="5085"/>
                    <a:pt x="17669" y="5259"/>
                  </a:cubicBezTo>
                  <a:cubicBezTo>
                    <a:pt x="17669" y="5271"/>
                    <a:pt x="17681" y="5271"/>
                    <a:pt x="17704" y="5318"/>
                  </a:cubicBezTo>
                  <a:close/>
                  <a:moveTo>
                    <a:pt x="17344" y="2206"/>
                  </a:moveTo>
                  <a:cubicBezTo>
                    <a:pt x="17333" y="2241"/>
                    <a:pt x="17321" y="2253"/>
                    <a:pt x="17298" y="2288"/>
                  </a:cubicBezTo>
                  <a:cubicBezTo>
                    <a:pt x="17240" y="2555"/>
                    <a:pt x="17379" y="2822"/>
                    <a:pt x="17391" y="3077"/>
                  </a:cubicBezTo>
                  <a:cubicBezTo>
                    <a:pt x="17391" y="3112"/>
                    <a:pt x="17460" y="3170"/>
                    <a:pt x="17495" y="3170"/>
                  </a:cubicBezTo>
                  <a:cubicBezTo>
                    <a:pt x="17635" y="3181"/>
                    <a:pt x="17797" y="3216"/>
                    <a:pt x="17948" y="3135"/>
                  </a:cubicBezTo>
                  <a:cubicBezTo>
                    <a:pt x="17925" y="2822"/>
                    <a:pt x="17855" y="2520"/>
                    <a:pt x="17751" y="2206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1086750" y="2833825"/>
              <a:ext cx="45300" cy="43000"/>
            </a:xfrm>
            <a:custGeom>
              <a:avLst/>
              <a:gdLst/>
              <a:ahLst/>
              <a:cxnLst/>
              <a:rect l="l" t="t" r="r" b="b"/>
              <a:pathLst>
                <a:path w="1812" h="1720" extrusionOk="0">
                  <a:moveTo>
                    <a:pt x="941" y="1684"/>
                  </a:moveTo>
                  <a:lnTo>
                    <a:pt x="709" y="1684"/>
                  </a:lnTo>
                  <a:cubicBezTo>
                    <a:pt x="662" y="1684"/>
                    <a:pt x="627" y="1684"/>
                    <a:pt x="593" y="1661"/>
                  </a:cubicBezTo>
                  <a:cubicBezTo>
                    <a:pt x="465" y="1568"/>
                    <a:pt x="337" y="1498"/>
                    <a:pt x="233" y="1382"/>
                  </a:cubicBezTo>
                  <a:cubicBezTo>
                    <a:pt x="70" y="1185"/>
                    <a:pt x="0" y="930"/>
                    <a:pt x="0" y="674"/>
                  </a:cubicBezTo>
                  <a:cubicBezTo>
                    <a:pt x="0" y="628"/>
                    <a:pt x="12" y="570"/>
                    <a:pt x="24" y="523"/>
                  </a:cubicBezTo>
                  <a:cubicBezTo>
                    <a:pt x="163" y="314"/>
                    <a:pt x="534" y="1"/>
                    <a:pt x="860" y="152"/>
                  </a:cubicBezTo>
                  <a:cubicBezTo>
                    <a:pt x="929" y="175"/>
                    <a:pt x="1010" y="198"/>
                    <a:pt x="1080" y="198"/>
                  </a:cubicBezTo>
                  <a:cubicBezTo>
                    <a:pt x="1463" y="256"/>
                    <a:pt x="1753" y="581"/>
                    <a:pt x="1788" y="964"/>
                  </a:cubicBezTo>
                  <a:cubicBezTo>
                    <a:pt x="1811" y="1243"/>
                    <a:pt x="1661" y="1394"/>
                    <a:pt x="1475" y="1545"/>
                  </a:cubicBezTo>
                  <a:cubicBezTo>
                    <a:pt x="1301" y="1673"/>
                    <a:pt x="1115" y="1719"/>
                    <a:pt x="941" y="1684"/>
                  </a:cubicBezTo>
                  <a:close/>
                  <a:moveTo>
                    <a:pt x="627" y="442"/>
                  </a:moveTo>
                  <a:cubicBezTo>
                    <a:pt x="546" y="488"/>
                    <a:pt x="465" y="546"/>
                    <a:pt x="372" y="605"/>
                  </a:cubicBezTo>
                  <a:cubicBezTo>
                    <a:pt x="314" y="639"/>
                    <a:pt x="291" y="721"/>
                    <a:pt x="302" y="790"/>
                  </a:cubicBezTo>
                  <a:cubicBezTo>
                    <a:pt x="360" y="1011"/>
                    <a:pt x="453" y="1208"/>
                    <a:pt x="651" y="1336"/>
                  </a:cubicBezTo>
                  <a:cubicBezTo>
                    <a:pt x="697" y="1371"/>
                    <a:pt x="743" y="1382"/>
                    <a:pt x="778" y="1394"/>
                  </a:cubicBezTo>
                  <a:cubicBezTo>
                    <a:pt x="987" y="1429"/>
                    <a:pt x="1161" y="1382"/>
                    <a:pt x="1347" y="1313"/>
                  </a:cubicBezTo>
                  <a:cubicBezTo>
                    <a:pt x="1405" y="1278"/>
                    <a:pt x="1452" y="1243"/>
                    <a:pt x="1440" y="1162"/>
                  </a:cubicBezTo>
                  <a:cubicBezTo>
                    <a:pt x="1440" y="1069"/>
                    <a:pt x="1417" y="964"/>
                    <a:pt x="1405" y="860"/>
                  </a:cubicBezTo>
                  <a:cubicBezTo>
                    <a:pt x="1405" y="790"/>
                    <a:pt x="1359" y="721"/>
                    <a:pt x="1301" y="686"/>
                  </a:cubicBezTo>
                  <a:cubicBezTo>
                    <a:pt x="1208" y="628"/>
                    <a:pt x="1115" y="570"/>
                    <a:pt x="999" y="546"/>
                  </a:cubicBezTo>
                  <a:cubicBezTo>
                    <a:pt x="918" y="488"/>
                    <a:pt x="778" y="465"/>
                    <a:pt x="627" y="442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" name="Google Shape;139;p3"/>
          <p:cNvGrpSpPr/>
          <p:nvPr/>
        </p:nvGrpSpPr>
        <p:grpSpPr>
          <a:xfrm rot="-1062273">
            <a:off x="8878022" y="229689"/>
            <a:ext cx="384784" cy="1297441"/>
            <a:chOff x="954700" y="3672025"/>
            <a:chExt cx="106825" cy="360200"/>
          </a:xfrm>
        </p:grpSpPr>
        <p:sp>
          <p:nvSpPr>
            <p:cNvPr id="140" name="Google Shape;140;p3"/>
            <p:cNvSpPr/>
            <p:nvPr/>
          </p:nvSpPr>
          <p:spPr>
            <a:xfrm>
              <a:off x="954700" y="3672025"/>
              <a:ext cx="106825" cy="360200"/>
            </a:xfrm>
            <a:custGeom>
              <a:avLst/>
              <a:gdLst/>
              <a:ahLst/>
              <a:cxnLst/>
              <a:rect l="l" t="t" r="r" b="b"/>
              <a:pathLst>
                <a:path w="4273" h="14408" extrusionOk="0">
                  <a:moveTo>
                    <a:pt x="2276" y="0"/>
                  </a:moveTo>
                  <a:cubicBezTo>
                    <a:pt x="2392" y="81"/>
                    <a:pt x="2380" y="186"/>
                    <a:pt x="2380" y="290"/>
                  </a:cubicBezTo>
                  <a:cubicBezTo>
                    <a:pt x="2380" y="650"/>
                    <a:pt x="2392" y="999"/>
                    <a:pt x="2392" y="1358"/>
                  </a:cubicBezTo>
                  <a:cubicBezTo>
                    <a:pt x="2392" y="2078"/>
                    <a:pt x="2392" y="2798"/>
                    <a:pt x="2403" y="3506"/>
                  </a:cubicBezTo>
                  <a:cubicBezTo>
                    <a:pt x="2403" y="3622"/>
                    <a:pt x="2392" y="3727"/>
                    <a:pt x="2450" y="3854"/>
                  </a:cubicBezTo>
                  <a:cubicBezTo>
                    <a:pt x="2636" y="3854"/>
                    <a:pt x="2810" y="3889"/>
                    <a:pt x="2984" y="3947"/>
                  </a:cubicBezTo>
                  <a:cubicBezTo>
                    <a:pt x="3100" y="3982"/>
                    <a:pt x="3146" y="4063"/>
                    <a:pt x="3158" y="4156"/>
                  </a:cubicBezTo>
                  <a:lnTo>
                    <a:pt x="3158" y="4470"/>
                  </a:lnTo>
                  <a:cubicBezTo>
                    <a:pt x="3158" y="4574"/>
                    <a:pt x="3170" y="4667"/>
                    <a:pt x="3170" y="4772"/>
                  </a:cubicBezTo>
                  <a:cubicBezTo>
                    <a:pt x="3228" y="4783"/>
                    <a:pt x="3286" y="4783"/>
                    <a:pt x="3332" y="4806"/>
                  </a:cubicBezTo>
                  <a:cubicBezTo>
                    <a:pt x="3437" y="4830"/>
                    <a:pt x="3506" y="4888"/>
                    <a:pt x="3541" y="4981"/>
                  </a:cubicBezTo>
                  <a:cubicBezTo>
                    <a:pt x="3599" y="5131"/>
                    <a:pt x="3669" y="5294"/>
                    <a:pt x="3669" y="5468"/>
                  </a:cubicBezTo>
                  <a:cubicBezTo>
                    <a:pt x="3669" y="6606"/>
                    <a:pt x="3669" y="7732"/>
                    <a:pt x="3680" y="8881"/>
                  </a:cubicBezTo>
                  <a:cubicBezTo>
                    <a:pt x="3680" y="8997"/>
                    <a:pt x="3657" y="9125"/>
                    <a:pt x="3634" y="9241"/>
                  </a:cubicBezTo>
                  <a:cubicBezTo>
                    <a:pt x="3634" y="9276"/>
                    <a:pt x="3611" y="9299"/>
                    <a:pt x="3611" y="9334"/>
                  </a:cubicBezTo>
                  <a:cubicBezTo>
                    <a:pt x="3622" y="9636"/>
                    <a:pt x="3541" y="9938"/>
                    <a:pt x="3564" y="10239"/>
                  </a:cubicBezTo>
                  <a:cubicBezTo>
                    <a:pt x="3576" y="10437"/>
                    <a:pt x="3576" y="10611"/>
                    <a:pt x="3576" y="10797"/>
                  </a:cubicBezTo>
                  <a:cubicBezTo>
                    <a:pt x="3576" y="10901"/>
                    <a:pt x="3599" y="10994"/>
                    <a:pt x="3599" y="11110"/>
                  </a:cubicBezTo>
                  <a:cubicBezTo>
                    <a:pt x="3808" y="11099"/>
                    <a:pt x="3982" y="11168"/>
                    <a:pt x="4133" y="11308"/>
                  </a:cubicBezTo>
                  <a:cubicBezTo>
                    <a:pt x="4180" y="11342"/>
                    <a:pt x="4214" y="11389"/>
                    <a:pt x="4238" y="11447"/>
                  </a:cubicBezTo>
                  <a:cubicBezTo>
                    <a:pt x="4272" y="11691"/>
                    <a:pt x="4214" y="11923"/>
                    <a:pt x="4122" y="12155"/>
                  </a:cubicBezTo>
                  <a:cubicBezTo>
                    <a:pt x="4075" y="12248"/>
                    <a:pt x="4005" y="12306"/>
                    <a:pt x="3901" y="12306"/>
                  </a:cubicBezTo>
                  <a:cubicBezTo>
                    <a:pt x="3611" y="12306"/>
                    <a:pt x="3309" y="12306"/>
                    <a:pt x="3019" y="12294"/>
                  </a:cubicBezTo>
                  <a:cubicBezTo>
                    <a:pt x="2937" y="12294"/>
                    <a:pt x="2868" y="12248"/>
                    <a:pt x="2763" y="12213"/>
                  </a:cubicBezTo>
                  <a:cubicBezTo>
                    <a:pt x="2682" y="12445"/>
                    <a:pt x="2740" y="12666"/>
                    <a:pt x="2728" y="12898"/>
                  </a:cubicBezTo>
                  <a:cubicBezTo>
                    <a:pt x="2705" y="13119"/>
                    <a:pt x="2728" y="13351"/>
                    <a:pt x="2728" y="13583"/>
                  </a:cubicBezTo>
                  <a:cubicBezTo>
                    <a:pt x="2798" y="13583"/>
                    <a:pt x="2844" y="13571"/>
                    <a:pt x="2903" y="13571"/>
                  </a:cubicBezTo>
                  <a:cubicBezTo>
                    <a:pt x="2937" y="13571"/>
                    <a:pt x="2984" y="13548"/>
                    <a:pt x="3019" y="13583"/>
                  </a:cubicBezTo>
                  <a:cubicBezTo>
                    <a:pt x="3193" y="13699"/>
                    <a:pt x="3379" y="13757"/>
                    <a:pt x="3506" y="13931"/>
                  </a:cubicBezTo>
                  <a:cubicBezTo>
                    <a:pt x="3599" y="14047"/>
                    <a:pt x="3576" y="14175"/>
                    <a:pt x="3541" y="14303"/>
                  </a:cubicBezTo>
                  <a:cubicBezTo>
                    <a:pt x="3518" y="14361"/>
                    <a:pt x="3460" y="14407"/>
                    <a:pt x="3402" y="14407"/>
                  </a:cubicBezTo>
                  <a:lnTo>
                    <a:pt x="3193" y="14407"/>
                  </a:lnTo>
                  <a:lnTo>
                    <a:pt x="1533" y="14407"/>
                  </a:lnTo>
                  <a:cubicBezTo>
                    <a:pt x="1370" y="14407"/>
                    <a:pt x="1231" y="14396"/>
                    <a:pt x="1103" y="14303"/>
                  </a:cubicBezTo>
                  <a:cubicBezTo>
                    <a:pt x="1022" y="14268"/>
                    <a:pt x="952" y="14245"/>
                    <a:pt x="871" y="14221"/>
                  </a:cubicBezTo>
                  <a:cubicBezTo>
                    <a:pt x="778" y="14187"/>
                    <a:pt x="720" y="14129"/>
                    <a:pt x="697" y="14047"/>
                  </a:cubicBezTo>
                  <a:cubicBezTo>
                    <a:pt x="650" y="13943"/>
                    <a:pt x="697" y="13827"/>
                    <a:pt x="813" y="13804"/>
                  </a:cubicBezTo>
                  <a:cubicBezTo>
                    <a:pt x="987" y="13757"/>
                    <a:pt x="1126" y="13687"/>
                    <a:pt x="1289" y="13595"/>
                  </a:cubicBezTo>
                  <a:cubicBezTo>
                    <a:pt x="1347" y="13560"/>
                    <a:pt x="1417" y="13548"/>
                    <a:pt x="1486" y="13537"/>
                  </a:cubicBezTo>
                  <a:cubicBezTo>
                    <a:pt x="1544" y="13525"/>
                    <a:pt x="1602" y="13490"/>
                    <a:pt x="1649" y="13478"/>
                  </a:cubicBezTo>
                  <a:cubicBezTo>
                    <a:pt x="1695" y="13246"/>
                    <a:pt x="1707" y="12445"/>
                    <a:pt x="1660" y="12201"/>
                  </a:cubicBezTo>
                  <a:cubicBezTo>
                    <a:pt x="1602" y="12201"/>
                    <a:pt x="1544" y="12190"/>
                    <a:pt x="1486" y="12190"/>
                  </a:cubicBezTo>
                  <a:cubicBezTo>
                    <a:pt x="1289" y="12190"/>
                    <a:pt x="1080" y="12178"/>
                    <a:pt x="883" y="12190"/>
                  </a:cubicBezTo>
                  <a:cubicBezTo>
                    <a:pt x="639" y="12201"/>
                    <a:pt x="407" y="12143"/>
                    <a:pt x="151" y="12097"/>
                  </a:cubicBezTo>
                  <a:cubicBezTo>
                    <a:pt x="58" y="12085"/>
                    <a:pt x="12" y="12027"/>
                    <a:pt x="12" y="11946"/>
                  </a:cubicBezTo>
                  <a:cubicBezTo>
                    <a:pt x="12" y="11725"/>
                    <a:pt x="0" y="11493"/>
                    <a:pt x="12" y="11273"/>
                  </a:cubicBezTo>
                  <a:cubicBezTo>
                    <a:pt x="12" y="11110"/>
                    <a:pt x="116" y="11041"/>
                    <a:pt x="267" y="11029"/>
                  </a:cubicBezTo>
                  <a:lnTo>
                    <a:pt x="581" y="11029"/>
                  </a:lnTo>
                  <a:cubicBezTo>
                    <a:pt x="650" y="11029"/>
                    <a:pt x="708" y="11006"/>
                    <a:pt x="790" y="11006"/>
                  </a:cubicBezTo>
                  <a:cubicBezTo>
                    <a:pt x="790" y="10924"/>
                    <a:pt x="813" y="10855"/>
                    <a:pt x="813" y="10797"/>
                  </a:cubicBezTo>
                  <a:lnTo>
                    <a:pt x="813" y="8034"/>
                  </a:lnTo>
                  <a:cubicBezTo>
                    <a:pt x="813" y="7047"/>
                    <a:pt x="824" y="6072"/>
                    <a:pt x="824" y="5097"/>
                  </a:cubicBezTo>
                  <a:cubicBezTo>
                    <a:pt x="824" y="5015"/>
                    <a:pt x="824" y="4946"/>
                    <a:pt x="836" y="4876"/>
                  </a:cubicBezTo>
                  <a:cubicBezTo>
                    <a:pt x="848" y="4748"/>
                    <a:pt x="894" y="4690"/>
                    <a:pt x="1022" y="4690"/>
                  </a:cubicBezTo>
                  <a:cubicBezTo>
                    <a:pt x="1161" y="4690"/>
                    <a:pt x="1289" y="4667"/>
                    <a:pt x="1405" y="4574"/>
                  </a:cubicBezTo>
                  <a:lnTo>
                    <a:pt x="1405" y="4145"/>
                  </a:lnTo>
                  <a:cubicBezTo>
                    <a:pt x="1405" y="3820"/>
                    <a:pt x="1475" y="3762"/>
                    <a:pt x="1800" y="3738"/>
                  </a:cubicBezTo>
                  <a:cubicBezTo>
                    <a:pt x="1858" y="3738"/>
                    <a:pt x="1916" y="3738"/>
                    <a:pt x="1985" y="3727"/>
                  </a:cubicBezTo>
                  <a:cubicBezTo>
                    <a:pt x="1997" y="3727"/>
                    <a:pt x="2032" y="3715"/>
                    <a:pt x="2055" y="3704"/>
                  </a:cubicBezTo>
                  <a:cubicBezTo>
                    <a:pt x="2067" y="3657"/>
                    <a:pt x="2090" y="3599"/>
                    <a:pt x="2090" y="3541"/>
                  </a:cubicBezTo>
                  <a:cubicBezTo>
                    <a:pt x="2090" y="2868"/>
                    <a:pt x="2102" y="2206"/>
                    <a:pt x="2090" y="1544"/>
                  </a:cubicBezTo>
                  <a:cubicBezTo>
                    <a:pt x="2090" y="1242"/>
                    <a:pt x="2055" y="941"/>
                    <a:pt x="2043" y="639"/>
                  </a:cubicBezTo>
                  <a:cubicBezTo>
                    <a:pt x="2043" y="465"/>
                    <a:pt x="2055" y="290"/>
                    <a:pt x="2067" y="116"/>
                  </a:cubicBezTo>
                  <a:cubicBezTo>
                    <a:pt x="2102" y="58"/>
                    <a:pt x="2171" y="12"/>
                    <a:pt x="2276" y="0"/>
                  </a:cubicBezTo>
                  <a:close/>
                  <a:moveTo>
                    <a:pt x="1173" y="11168"/>
                  </a:moveTo>
                  <a:lnTo>
                    <a:pt x="1498" y="11168"/>
                  </a:lnTo>
                  <a:lnTo>
                    <a:pt x="2531" y="11168"/>
                  </a:lnTo>
                  <a:cubicBezTo>
                    <a:pt x="2624" y="11168"/>
                    <a:pt x="2705" y="11168"/>
                    <a:pt x="2763" y="11203"/>
                  </a:cubicBezTo>
                  <a:cubicBezTo>
                    <a:pt x="2926" y="11319"/>
                    <a:pt x="3088" y="11273"/>
                    <a:pt x="3262" y="11226"/>
                  </a:cubicBezTo>
                  <a:cubicBezTo>
                    <a:pt x="3262" y="11168"/>
                    <a:pt x="3274" y="11110"/>
                    <a:pt x="3274" y="11075"/>
                  </a:cubicBezTo>
                  <a:cubicBezTo>
                    <a:pt x="3286" y="10460"/>
                    <a:pt x="3309" y="9833"/>
                    <a:pt x="3320" y="9229"/>
                  </a:cubicBezTo>
                  <a:cubicBezTo>
                    <a:pt x="3320" y="9079"/>
                    <a:pt x="3344" y="8928"/>
                    <a:pt x="3367" y="8777"/>
                  </a:cubicBezTo>
                  <a:cubicBezTo>
                    <a:pt x="3379" y="8556"/>
                    <a:pt x="3390" y="8324"/>
                    <a:pt x="3332" y="8115"/>
                  </a:cubicBezTo>
                  <a:cubicBezTo>
                    <a:pt x="3181" y="8057"/>
                    <a:pt x="3007" y="8080"/>
                    <a:pt x="2844" y="8080"/>
                  </a:cubicBezTo>
                  <a:cubicBezTo>
                    <a:pt x="2810" y="8080"/>
                    <a:pt x="2775" y="8115"/>
                    <a:pt x="2740" y="8138"/>
                  </a:cubicBezTo>
                  <a:cubicBezTo>
                    <a:pt x="2601" y="8243"/>
                    <a:pt x="2577" y="8254"/>
                    <a:pt x="2485" y="8173"/>
                  </a:cubicBezTo>
                  <a:cubicBezTo>
                    <a:pt x="2380" y="8080"/>
                    <a:pt x="2276" y="8069"/>
                    <a:pt x="2171" y="8069"/>
                  </a:cubicBezTo>
                  <a:lnTo>
                    <a:pt x="1324" y="8069"/>
                  </a:lnTo>
                  <a:cubicBezTo>
                    <a:pt x="1266" y="8069"/>
                    <a:pt x="1208" y="8080"/>
                    <a:pt x="1150" y="8080"/>
                  </a:cubicBezTo>
                  <a:cubicBezTo>
                    <a:pt x="1115" y="8359"/>
                    <a:pt x="1126" y="10901"/>
                    <a:pt x="1173" y="11168"/>
                  </a:cubicBezTo>
                  <a:close/>
                  <a:moveTo>
                    <a:pt x="1150" y="4992"/>
                  </a:moveTo>
                  <a:cubicBezTo>
                    <a:pt x="1103" y="5236"/>
                    <a:pt x="1115" y="7593"/>
                    <a:pt x="1161" y="7825"/>
                  </a:cubicBezTo>
                  <a:cubicBezTo>
                    <a:pt x="1219" y="7836"/>
                    <a:pt x="1277" y="7848"/>
                    <a:pt x="1335" y="7848"/>
                  </a:cubicBezTo>
                  <a:lnTo>
                    <a:pt x="3170" y="7848"/>
                  </a:lnTo>
                  <a:cubicBezTo>
                    <a:pt x="3239" y="7848"/>
                    <a:pt x="3297" y="7825"/>
                    <a:pt x="3332" y="7825"/>
                  </a:cubicBezTo>
                  <a:cubicBezTo>
                    <a:pt x="3344" y="7778"/>
                    <a:pt x="3344" y="7744"/>
                    <a:pt x="3344" y="7720"/>
                  </a:cubicBezTo>
                  <a:cubicBezTo>
                    <a:pt x="3344" y="6977"/>
                    <a:pt x="3367" y="6258"/>
                    <a:pt x="3367" y="5515"/>
                  </a:cubicBezTo>
                  <a:cubicBezTo>
                    <a:pt x="3367" y="5352"/>
                    <a:pt x="3309" y="5224"/>
                    <a:pt x="3251" y="5097"/>
                  </a:cubicBezTo>
                  <a:cubicBezTo>
                    <a:pt x="3077" y="5050"/>
                    <a:pt x="2914" y="5015"/>
                    <a:pt x="2752" y="4992"/>
                  </a:cubicBezTo>
                  <a:cubicBezTo>
                    <a:pt x="2694" y="4969"/>
                    <a:pt x="2636" y="4969"/>
                    <a:pt x="2566" y="4969"/>
                  </a:cubicBezTo>
                  <a:lnTo>
                    <a:pt x="2067" y="4969"/>
                  </a:lnTo>
                  <a:cubicBezTo>
                    <a:pt x="1997" y="4969"/>
                    <a:pt x="1927" y="4969"/>
                    <a:pt x="1858" y="4946"/>
                  </a:cubicBezTo>
                  <a:cubicBezTo>
                    <a:pt x="1637" y="4841"/>
                    <a:pt x="1451" y="4876"/>
                    <a:pt x="1231" y="4957"/>
                  </a:cubicBezTo>
                  <a:close/>
                  <a:moveTo>
                    <a:pt x="256" y="11842"/>
                  </a:moveTo>
                  <a:cubicBezTo>
                    <a:pt x="465" y="11958"/>
                    <a:pt x="650" y="11981"/>
                    <a:pt x="836" y="11969"/>
                  </a:cubicBezTo>
                  <a:cubicBezTo>
                    <a:pt x="1451" y="11958"/>
                    <a:pt x="2055" y="11969"/>
                    <a:pt x="2670" y="11969"/>
                  </a:cubicBezTo>
                  <a:cubicBezTo>
                    <a:pt x="2752" y="11969"/>
                    <a:pt x="2856" y="11969"/>
                    <a:pt x="2949" y="11981"/>
                  </a:cubicBezTo>
                  <a:cubicBezTo>
                    <a:pt x="3239" y="12062"/>
                    <a:pt x="3495" y="12062"/>
                    <a:pt x="3831" y="12016"/>
                  </a:cubicBezTo>
                  <a:cubicBezTo>
                    <a:pt x="3936" y="11865"/>
                    <a:pt x="4017" y="11714"/>
                    <a:pt x="3947" y="11505"/>
                  </a:cubicBezTo>
                  <a:cubicBezTo>
                    <a:pt x="3855" y="11424"/>
                    <a:pt x="3762" y="11342"/>
                    <a:pt x="3622" y="11377"/>
                  </a:cubicBezTo>
                  <a:cubicBezTo>
                    <a:pt x="3471" y="11551"/>
                    <a:pt x="3471" y="11551"/>
                    <a:pt x="3239" y="11551"/>
                  </a:cubicBezTo>
                  <a:cubicBezTo>
                    <a:pt x="3100" y="11551"/>
                    <a:pt x="2972" y="11551"/>
                    <a:pt x="2844" y="11540"/>
                  </a:cubicBezTo>
                  <a:cubicBezTo>
                    <a:pt x="2543" y="11517"/>
                    <a:pt x="2229" y="11493"/>
                    <a:pt x="1927" y="11482"/>
                  </a:cubicBezTo>
                  <a:cubicBezTo>
                    <a:pt x="1672" y="11458"/>
                    <a:pt x="1393" y="11482"/>
                    <a:pt x="1126" y="11482"/>
                  </a:cubicBezTo>
                  <a:cubicBezTo>
                    <a:pt x="999" y="11482"/>
                    <a:pt x="883" y="11482"/>
                    <a:pt x="813" y="11342"/>
                  </a:cubicBezTo>
                  <a:cubicBezTo>
                    <a:pt x="801" y="11319"/>
                    <a:pt x="755" y="11284"/>
                    <a:pt x="708" y="11284"/>
                  </a:cubicBezTo>
                  <a:cubicBezTo>
                    <a:pt x="569" y="11284"/>
                    <a:pt x="407" y="11249"/>
                    <a:pt x="256" y="11319"/>
                  </a:cubicBezTo>
                  <a:cubicBezTo>
                    <a:pt x="256" y="11389"/>
                    <a:pt x="244" y="11458"/>
                    <a:pt x="244" y="11540"/>
                  </a:cubicBezTo>
                  <a:cubicBezTo>
                    <a:pt x="256" y="11656"/>
                    <a:pt x="256" y="11737"/>
                    <a:pt x="256" y="11842"/>
                  </a:cubicBezTo>
                  <a:close/>
                  <a:moveTo>
                    <a:pt x="2856" y="4238"/>
                  </a:moveTo>
                  <a:cubicBezTo>
                    <a:pt x="2752" y="4145"/>
                    <a:pt x="2659" y="4121"/>
                    <a:pt x="2543" y="4121"/>
                  </a:cubicBezTo>
                  <a:cubicBezTo>
                    <a:pt x="2392" y="4121"/>
                    <a:pt x="2229" y="4121"/>
                    <a:pt x="2090" y="4052"/>
                  </a:cubicBezTo>
                  <a:cubicBezTo>
                    <a:pt x="1997" y="4005"/>
                    <a:pt x="1869" y="4017"/>
                    <a:pt x="1765" y="4052"/>
                  </a:cubicBezTo>
                  <a:cubicBezTo>
                    <a:pt x="1707" y="4365"/>
                    <a:pt x="1707" y="4377"/>
                    <a:pt x="1881" y="4667"/>
                  </a:cubicBezTo>
                  <a:cubicBezTo>
                    <a:pt x="2194" y="4760"/>
                    <a:pt x="2508" y="4702"/>
                    <a:pt x="2844" y="4714"/>
                  </a:cubicBezTo>
                  <a:cubicBezTo>
                    <a:pt x="2868" y="4551"/>
                    <a:pt x="2856" y="4400"/>
                    <a:pt x="2856" y="4238"/>
                  </a:cubicBezTo>
                  <a:close/>
                  <a:moveTo>
                    <a:pt x="1962" y="12259"/>
                  </a:moveTo>
                  <a:lnTo>
                    <a:pt x="1962" y="13049"/>
                  </a:lnTo>
                  <a:cubicBezTo>
                    <a:pt x="1962" y="13246"/>
                    <a:pt x="1985" y="13455"/>
                    <a:pt x="2090" y="13641"/>
                  </a:cubicBezTo>
                  <a:cubicBezTo>
                    <a:pt x="2206" y="13653"/>
                    <a:pt x="2322" y="13687"/>
                    <a:pt x="2450" y="13606"/>
                  </a:cubicBezTo>
                  <a:lnTo>
                    <a:pt x="2450" y="12944"/>
                  </a:lnTo>
                  <a:cubicBezTo>
                    <a:pt x="2438" y="12712"/>
                    <a:pt x="2496" y="12480"/>
                    <a:pt x="2403" y="12248"/>
                  </a:cubicBezTo>
                  <a:cubicBezTo>
                    <a:pt x="2252" y="12236"/>
                    <a:pt x="2113" y="12213"/>
                    <a:pt x="1962" y="12259"/>
                  </a:cubicBezTo>
                  <a:close/>
                  <a:moveTo>
                    <a:pt x="1161" y="14047"/>
                  </a:moveTo>
                  <a:cubicBezTo>
                    <a:pt x="1242" y="14152"/>
                    <a:pt x="1359" y="14175"/>
                    <a:pt x="1498" y="14175"/>
                  </a:cubicBezTo>
                  <a:lnTo>
                    <a:pt x="3123" y="14175"/>
                  </a:lnTo>
                  <a:cubicBezTo>
                    <a:pt x="3158" y="14175"/>
                    <a:pt x="3204" y="14163"/>
                    <a:pt x="3262" y="14140"/>
                  </a:cubicBezTo>
                  <a:cubicBezTo>
                    <a:pt x="3146" y="14012"/>
                    <a:pt x="3065" y="13954"/>
                    <a:pt x="2775" y="13838"/>
                  </a:cubicBezTo>
                  <a:cubicBezTo>
                    <a:pt x="2554" y="13954"/>
                    <a:pt x="2554" y="13954"/>
                    <a:pt x="2310" y="13954"/>
                  </a:cubicBezTo>
                  <a:lnTo>
                    <a:pt x="2090" y="13954"/>
                  </a:lnTo>
                  <a:cubicBezTo>
                    <a:pt x="1881" y="13954"/>
                    <a:pt x="1881" y="13954"/>
                    <a:pt x="1707" y="13815"/>
                  </a:cubicBezTo>
                  <a:cubicBezTo>
                    <a:pt x="1521" y="13815"/>
                    <a:pt x="1324" y="13873"/>
                    <a:pt x="1161" y="14047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1014200" y="3903325"/>
              <a:ext cx="13375" cy="6700"/>
            </a:xfrm>
            <a:custGeom>
              <a:avLst/>
              <a:gdLst/>
              <a:ahLst/>
              <a:cxnLst/>
              <a:rect l="l" t="t" r="r" b="b"/>
              <a:pathLst>
                <a:path w="535" h="268" extrusionOk="0">
                  <a:moveTo>
                    <a:pt x="232" y="268"/>
                  </a:moveTo>
                  <a:cubicBezTo>
                    <a:pt x="186" y="256"/>
                    <a:pt x="116" y="233"/>
                    <a:pt x="47" y="221"/>
                  </a:cubicBezTo>
                  <a:cubicBezTo>
                    <a:pt x="12" y="210"/>
                    <a:pt x="0" y="175"/>
                    <a:pt x="0" y="152"/>
                  </a:cubicBezTo>
                  <a:cubicBezTo>
                    <a:pt x="0" y="117"/>
                    <a:pt x="12" y="94"/>
                    <a:pt x="47" y="82"/>
                  </a:cubicBezTo>
                  <a:cubicBezTo>
                    <a:pt x="186" y="1"/>
                    <a:pt x="337" y="1"/>
                    <a:pt x="476" y="82"/>
                  </a:cubicBezTo>
                  <a:cubicBezTo>
                    <a:pt x="499" y="94"/>
                    <a:pt x="534" y="152"/>
                    <a:pt x="523" y="175"/>
                  </a:cubicBezTo>
                  <a:cubicBezTo>
                    <a:pt x="523" y="210"/>
                    <a:pt x="476" y="233"/>
                    <a:pt x="430" y="256"/>
                  </a:cubicBezTo>
                  <a:cubicBezTo>
                    <a:pt x="372" y="268"/>
                    <a:pt x="337" y="268"/>
                    <a:pt x="232" y="26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1013025" y="3887075"/>
              <a:ext cx="12800" cy="7575"/>
            </a:xfrm>
            <a:custGeom>
              <a:avLst/>
              <a:gdLst/>
              <a:ahLst/>
              <a:cxnLst/>
              <a:rect l="l" t="t" r="r" b="b"/>
              <a:pathLst>
                <a:path w="512" h="303" extrusionOk="0">
                  <a:moveTo>
                    <a:pt x="210" y="1"/>
                  </a:moveTo>
                  <a:cubicBezTo>
                    <a:pt x="303" y="1"/>
                    <a:pt x="395" y="70"/>
                    <a:pt x="465" y="152"/>
                  </a:cubicBezTo>
                  <a:cubicBezTo>
                    <a:pt x="511" y="186"/>
                    <a:pt x="477" y="279"/>
                    <a:pt x="419" y="291"/>
                  </a:cubicBezTo>
                  <a:cubicBezTo>
                    <a:pt x="384" y="302"/>
                    <a:pt x="337" y="302"/>
                    <a:pt x="303" y="302"/>
                  </a:cubicBezTo>
                  <a:cubicBezTo>
                    <a:pt x="233" y="279"/>
                    <a:pt x="163" y="244"/>
                    <a:pt x="94" y="210"/>
                  </a:cubicBezTo>
                  <a:cubicBezTo>
                    <a:pt x="47" y="175"/>
                    <a:pt x="1" y="128"/>
                    <a:pt x="36" y="70"/>
                  </a:cubicBezTo>
                  <a:cubicBezTo>
                    <a:pt x="47" y="47"/>
                    <a:pt x="105" y="35"/>
                    <a:pt x="152" y="1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1017675" y="3916400"/>
              <a:ext cx="8150" cy="6400"/>
            </a:xfrm>
            <a:custGeom>
              <a:avLst/>
              <a:gdLst/>
              <a:ahLst/>
              <a:cxnLst/>
              <a:rect l="l" t="t" r="r" b="b"/>
              <a:pathLst>
                <a:path w="326" h="256" extrusionOk="0">
                  <a:moveTo>
                    <a:pt x="0" y="151"/>
                  </a:moveTo>
                  <a:cubicBezTo>
                    <a:pt x="163" y="23"/>
                    <a:pt x="233" y="0"/>
                    <a:pt x="291" y="81"/>
                  </a:cubicBezTo>
                  <a:cubicBezTo>
                    <a:pt x="325" y="105"/>
                    <a:pt x="325" y="174"/>
                    <a:pt x="314" y="209"/>
                  </a:cubicBezTo>
                  <a:cubicBezTo>
                    <a:pt x="314" y="232"/>
                    <a:pt x="233" y="256"/>
                    <a:pt x="209" y="256"/>
                  </a:cubicBezTo>
                  <a:cubicBezTo>
                    <a:pt x="151" y="232"/>
                    <a:pt x="93" y="197"/>
                    <a:pt x="0" y="151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1019125" y="3938150"/>
              <a:ext cx="5825" cy="4375"/>
            </a:xfrm>
            <a:custGeom>
              <a:avLst/>
              <a:gdLst/>
              <a:ahLst/>
              <a:cxnLst/>
              <a:rect l="l" t="t" r="r" b="b"/>
              <a:pathLst>
                <a:path w="233" h="175" extrusionOk="0">
                  <a:moveTo>
                    <a:pt x="209" y="152"/>
                  </a:moveTo>
                  <a:cubicBezTo>
                    <a:pt x="175" y="152"/>
                    <a:pt x="140" y="175"/>
                    <a:pt x="93" y="163"/>
                  </a:cubicBezTo>
                  <a:cubicBezTo>
                    <a:pt x="47" y="163"/>
                    <a:pt x="0" y="82"/>
                    <a:pt x="47" y="47"/>
                  </a:cubicBezTo>
                  <a:cubicBezTo>
                    <a:pt x="70" y="24"/>
                    <a:pt x="117" y="1"/>
                    <a:pt x="151" y="24"/>
                  </a:cubicBezTo>
                  <a:cubicBezTo>
                    <a:pt x="209" y="36"/>
                    <a:pt x="233" y="94"/>
                    <a:pt x="209" y="152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1012150" y="3814800"/>
              <a:ext cx="17150" cy="6700"/>
            </a:xfrm>
            <a:custGeom>
              <a:avLst/>
              <a:gdLst/>
              <a:ahLst/>
              <a:cxnLst/>
              <a:rect l="l" t="t" r="r" b="b"/>
              <a:pathLst>
                <a:path w="686" h="268" extrusionOk="0">
                  <a:moveTo>
                    <a:pt x="326" y="268"/>
                  </a:moveTo>
                  <a:cubicBezTo>
                    <a:pt x="268" y="268"/>
                    <a:pt x="163" y="256"/>
                    <a:pt x="71" y="233"/>
                  </a:cubicBezTo>
                  <a:cubicBezTo>
                    <a:pt x="36" y="233"/>
                    <a:pt x="1" y="175"/>
                    <a:pt x="1" y="152"/>
                  </a:cubicBezTo>
                  <a:cubicBezTo>
                    <a:pt x="1" y="117"/>
                    <a:pt x="36" y="59"/>
                    <a:pt x="71" y="59"/>
                  </a:cubicBezTo>
                  <a:cubicBezTo>
                    <a:pt x="256" y="1"/>
                    <a:pt x="442" y="13"/>
                    <a:pt x="628" y="47"/>
                  </a:cubicBezTo>
                  <a:cubicBezTo>
                    <a:pt x="663" y="47"/>
                    <a:pt x="686" y="117"/>
                    <a:pt x="686" y="129"/>
                  </a:cubicBezTo>
                  <a:cubicBezTo>
                    <a:pt x="674" y="175"/>
                    <a:pt x="651" y="233"/>
                    <a:pt x="605" y="233"/>
                  </a:cubicBezTo>
                  <a:cubicBezTo>
                    <a:pt x="535" y="256"/>
                    <a:pt x="442" y="256"/>
                    <a:pt x="326" y="26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1014475" y="3828750"/>
              <a:ext cx="11650" cy="4650"/>
            </a:xfrm>
            <a:custGeom>
              <a:avLst/>
              <a:gdLst/>
              <a:ahLst/>
              <a:cxnLst/>
              <a:rect l="l" t="t" r="r" b="b"/>
              <a:pathLst>
                <a:path w="466" h="186" extrusionOk="0">
                  <a:moveTo>
                    <a:pt x="233" y="186"/>
                  </a:moveTo>
                  <a:cubicBezTo>
                    <a:pt x="186" y="186"/>
                    <a:pt x="152" y="186"/>
                    <a:pt x="105" y="174"/>
                  </a:cubicBezTo>
                  <a:cubicBezTo>
                    <a:pt x="70" y="163"/>
                    <a:pt x="12" y="128"/>
                    <a:pt x="12" y="105"/>
                  </a:cubicBezTo>
                  <a:cubicBezTo>
                    <a:pt x="1" y="47"/>
                    <a:pt x="59" y="12"/>
                    <a:pt x="105" y="12"/>
                  </a:cubicBezTo>
                  <a:cubicBezTo>
                    <a:pt x="186" y="0"/>
                    <a:pt x="279" y="0"/>
                    <a:pt x="361" y="12"/>
                  </a:cubicBezTo>
                  <a:cubicBezTo>
                    <a:pt x="395" y="12"/>
                    <a:pt x="442" y="58"/>
                    <a:pt x="453" y="81"/>
                  </a:cubicBezTo>
                  <a:cubicBezTo>
                    <a:pt x="465" y="139"/>
                    <a:pt x="419" y="174"/>
                    <a:pt x="361" y="186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1015650" y="3840650"/>
              <a:ext cx="10175" cy="5825"/>
            </a:xfrm>
            <a:custGeom>
              <a:avLst/>
              <a:gdLst/>
              <a:ahLst/>
              <a:cxnLst/>
              <a:rect l="l" t="t" r="r" b="b"/>
              <a:pathLst>
                <a:path w="407" h="233" extrusionOk="0">
                  <a:moveTo>
                    <a:pt x="0" y="58"/>
                  </a:moveTo>
                  <a:cubicBezTo>
                    <a:pt x="116" y="0"/>
                    <a:pt x="221" y="12"/>
                    <a:pt x="314" y="35"/>
                  </a:cubicBezTo>
                  <a:cubicBezTo>
                    <a:pt x="372" y="47"/>
                    <a:pt x="406" y="93"/>
                    <a:pt x="395" y="139"/>
                  </a:cubicBezTo>
                  <a:cubicBezTo>
                    <a:pt x="372" y="197"/>
                    <a:pt x="337" y="232"/>
                    <a:pt x="279" y="232"/>
                  </a:cubicBezTo>
                  <a:cubicBezTo>
                    <a:pt x="221" y="232"/>
                    <a:pt x="139" y="232"/>
                    <a:pt x="105" y="197"/>
                  </a:cubicBezTo>
                  <a:cubicBezTo>
                    <a:pt x="70" y="174"/>
                    <a:pt x="47" y="105"/>
                    <a:pt x="0" y="5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1015350" y="3854850"/>
              <a:ext cx="9025" cy="6425"/>
            </a:xfrm>
            <a:custGeom>
              <a:avLst/>
              <a:gdLst/>
              <a:ahLst/>
              <a:cxnLst/>
              <a:rect l="l" t="t" r="r" b="b"/>
              <a:pathLst>
                <a:path w="361" h="257" extrusionOk="0">
                  <a:moveTo>
                    <a:pt x="198" y="256"/>
                  </a:moveTo>
                  <a:cubicBezTo>
                    <a:pt x="128" y="245"/>
                    <a:pt x="82" y="245"/>
                    <a:pt x="35" y="222"/>
                  </a:cubicBezTo>
                  <a:cubicBezTo>
                    <a:pt x="12" y="198"/>
                    <a:pt x="1" y="140"/>
                    <a:pt x="1" y="117"/>
                  </a:cubicBezTo>
                  <a:cubicBezTo>
                    <a:pt x="1" y="82"/>
                    <a:pt x="24" y="24"/>
                    <a:pt x="59" y="13"/>
                  </a:cubicBezTo>
                  <a:cubicBezTo>
                    <a:pt x="117" y="1"/>
                    <a:pt x="175" y="1"/>
                    <a:pt x="233" y="1"/>
                  </a:cubicBezTo>
                  <a:cubicBezTo>
                    <a:pt x="291" y="13"/>
                    <a:pt x="360" y="117"/>
                    <a:pt x="326" y="152"/>
                  </a:cubicBezTo>
                  <a:cubicBezTo>
                    <a:pt x="291" y="222"/>
                    <a:pt x="233" y="233"/>
                    <a:pt x="198" y="256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9" name="Google Shape;149;p3"/>
          <p:cNvGrpSpPr/>
          <p:nvPr/>
        </p:nvGrpSpPr>
        <p:grpSpPr>
          <a:xfrm rot="1031363">
            <a:off x="8511594" y="1716289"/>
            <a:ext cx="781001" cy="756958"/>
            <a:chOff x="852825" y="3133350"/>
            <a:chExt cx="216825" cy="210150"/>
          </a:xfrm>
        </p:grpSpPr>
        <p:sp>
          <p:nvSpPr>
            <p:cNvPr id="150" name="Google Shape;150;p3"/>
            <p:cNvSpPr/>
            <p:nvPr/>
          </p:nvSpPr>
          <p:spPr>
            <a:xfrm>
              <a:off x="852825" y="3133350"/>
              <a:ext cx="216825" cy="210150"/>
            </a:xfrm>
            <a:custGeom>
              <a:avLst/>
              <a:gdLst/>
              <a:ahLst/>
              <a:cxnLst/>
              <a:rect l="l" t="t" r="r" b="b"/>
              <a:pathLst>
                <a:path w="8673" h="8406" extrusionOk="0">
                  <a:moveTo>
                    <a:pt x="3228" y="7976"/>
                  </a:moveTo>
                  <a:cubicBezTo>
                    <a:pt x="3042" y="8301"/>
                    <a:pt x="3042" y="8301"/>
                    <a:pt x="2671" y="8301"/>
                  </a:cubicBezTo>
                  <a:lnTo>
                    <a:pt x="2020" y="8301"/>
                  </a:lnTo>
                  <a:cubicBezTo>
                    <a:pt x="1951" y="8301"/>
                    <a:pt x="1881" y="8301"/>
                    <a:pt x="1811" y="8278"/>
                  </a:cubicBezTo>
                  <a:cubicBezTo>
                    <a:pt x="1649" y="8255"/>
                    <a:pt x="1486" y="8139"/>
                    <a:pt x="1486" y="7964"/>
                  </a:cubicBezTo>
                  <a:cubicBezTo>
                    <a:pt x="1486" y="7918"/>
                    <a:pt x="1475" y="7872"/>
                    <a:pt x="1475" y="7837"/>
                  </a:cubicBezTo>
                  <a:cubicBezTo>
                    <a:pt x="1312" y="7802"/>
                    <a:pt x="1173" y="7779"/>
                    <a:pt x="1022" y="7744"/>
                  </a:cubicBezTo>
                  <a:cubicBezTo>
                    <a:pt x="790" y="7697"/>
                    <a:pt x="639" y="7570"/>
                    <a:pt x="558" y="7338"/>
                  </a:cubicBezTo>
                  <a:cubicBezTo>
                    <a:pt x="383" y="6792"/>
                    <a:pt x="209" y="6223"/>
                    <a:pt x="70" y="5666"/>
                  </a:cubicBezTo>
                  <a:cubicBezTo>
                    <a:pt x="24" y="5492"/>
                    <a:pt x="12" y="5306"/>
                    <a:pt x="12" y="5120"/>
                  </a:cubicBezTo>
                  <a:cubicBezTo>
                    <a:pt x="0" y="4586"/>
                    <a:pt x="0" y="4064"/>
                    <a:pt x="0" y="3518"/>
                  </a:cubicBezTo>
                  <a:cubicBezTo>
                    <a:pt x="0" y="3158"/>
                    <a:pt x="116" y="2822"/>
                    <a:pt x="314" y="2508"/>
                  </a:cubicBezTo>
                  <a:cubicBezTo>
                    <a:pt x="442" y="2288"/>
                    <a:pt x="674" y="2183"/>
                    <a:pt x="906" y="2113"/>
                  </a:cubicBezTo>
                  <a:cubicBezTo>
                    <a:pt x="1045" y="2067"/>
                    <a:pt x="1173" y="2044"/>
                    <a:pt x="1301" y="2032"/>
                  </a:cubicBezTo>
                  <a:cubicBezTo>
                    <a:pt x="1475" y="1997"/>
                    <a:pt x="1649" y="1986"/>
                    <a:pt x="1823" y="1986"/>
                  </a:cubicBezTo>
                  <a:cubicBezTo>
                    <a:pt x="1962" y="1974"/>
                    <a:pt x="2113" y="1997"/>
                    <a:pt x="2276" y="1974"/>
                  </a:cubicBezTo>
                  <a:lnTo>
                    <a:pt x="2276" y="1812"/>
                  </a:lnTo>
                  <a:cubicBezTo>
                    <a:pt x="2241" y="1428"/>
                    <a:pt x="2287" y="1057"/>
                    <a:pt x="2427" y="697"/>
                  </a:cubicBezTo>
                  <a:cubicBezTo>
                    <a:pt x="2543" y="384"/>
                    <a:pt x="2763" y="210"/>
                    <a:pt x="3065" y="128"/>
                  </a:cubicBezTo>
                  <a:cubicBezTo>
                    <a:pt x="3146" y="117"/>
                    <a:pt x="3216" y="82"/>
                    <a:pt x="3274" y="82"/>
                  </a:cubicBezTo>
                  <a:cubicBezTo>
                    <a:pt x="3727" y="59"/>
                    <a:pt x="4168" y="12"/>
                    <a:pt x="4621" y="1"/>
                  </a:cubicBezTo>
                  <a:cubicBezTo>
                    <a:pt x="4841" y="1"/>
                    <a:pt x="5074" y="35"/>
                    <a:pt x="5294" y="70"/>
                  </a:cubicBezTo>
                  <a:cubicBezTo>
                    <a:pt x="5352" y="82"/>
                    <a:pt x="5410" y="93"/>
                    <a:pt x="5468" y="128"/>
                  </a:cubicBezTo>
                  <a:cubicBezTo>
                    <a:pt x="5712" y="221"/>
                    <a:pt x="5875" y="418"/>
                    <a:pt x="5886" y="674"/>
                  </a:cubicBezTo>
                  <a:cubicBezTo>
                    <a:pt x="5898" y="1069"/>
                    <a:pt x="6002" y="1463"/>
                    <a:pt x="5909" y="1870"/>
                  </a:cubicBezTo>
                  <a:cubicBezTo>
                    <a:pt x="6049" y="1939"/>
                    <a:pt x="6165" y="1904"/>
                    <a:pt x="6293" y="1904"/>
                  </a:cubicBezTo>
                  <a:cubicBezTo>
                    <a:pt x="6722" y="1904"/>
                    <a:pt x="7152" y="1939"/>
                    <a:pt x="7570" y="2032"/>
                  </a:cubicBezTo>
                  <a:cubicBezTo>
                    <a:pt x="7686" y="2055"/>
                    <a:pt x="7813" y="2079"/>
                    <a:pt x="7918" y="2125"/>
                  </a:cubicBezTo>
                  <a:cubicBezTo>
                    <a:pt x="8115" y="2218"/>
                    <a:pt x="8266" y="2357"/>
                    <a:pt x="8347" y="2578"/>
                  </a:cubicBezTo>
                  <a:cubicBezTo>
                    <a:pt x="8452" y="2868"/>
                    <a:pt x="8498" y="3170"/>
                    <a:pt x="8522" y="3483"/>
                  </a:cubicBezTo>
                  <a:cubicBezTo>
                    <a:pt x="8568" y="4087"/>
                    <a:pt x="8626" y="4691"/>
                    <a:pt x="8672" y="5306"/>
                  </a:cubicBezTo>
                  <a:lnTo>
                    <a:pt x="8672" y="5527"/>
                  </a:lnTo>
                  <a:cubicBezTo>
                    <a:pt x="8638" y="5828"/>
                    <a:pt x="8626" y="6130"/>
                    <a:pt x="8580" y="6432"/>
                  </a:cubicBezTo>
                  <a:cubicBezTo>
                    <a:pt x="8556" y="6711"/>
                    <a:pt x="8510" y="6989"/>
                    <a:pt x="8440" y="7245"/>
                  </a:cubicBezTo>
                  <a:cubicBezTo>
                    <a:pt x="8347" y="7570"/>
                    <a:pt x="8115" y="7744"/>
                    <a:pt x="7813" y="7802"/>
                  </a:cubicBezTo>
                  <a:cubicBezTo>
                    <a:pt x="7674" y="7825"/>
                    <a:pt x="7535" y="7848"/>
                    <a:pt x="7384" y="7872"/>
                  </a:cubicBezTo>
                  <a:cubicBezTo>
                    <a:pt x="7384" y="7988"/>
                    <a:pt x="7384" y="8104"/>
                    <a:pt x="7361" y="8220"/>
                  </a:cubicBezTo>
                  <a:cubicBezTo>
                    <a:pt x="7349" y="8348"/>
                    <a:pt x="7303" y="8406"/>
                    <a:pt x="7175" y="8406"/>
                  </a:cubicBezTo>
                  <a:lnTo>
                    <a:pt x="6745" y="8406"/>
                  </a:lnTo>
                  <a:lnTo>
                    <a:pt x="6188" y="8406"/>
                  </a:lnTo>
                  <a:cubicBezTo>
                    <a:pt x="5991" y="8406"/>
                    <a:pt x="5933" y="8348"/>
                    <a:pt x="5875" y="8150"/>
                  </a:cubicBezTo>
                  <a:cubicBezTo>
                    <a:pt x="5851" y="8104"/>
                    <a:pt x="5840" y="8046"/>
                    <a:pt x="5817" y="7999"/>
                  </a:cubicBezTo>
                  <a:cubicBezTo>
                    <a:pt x="5526" y="7941"/>
                    <a:pt x="5248" y="7988"/>
                    <a:pt x="4958" y="7964"/>
                  </a:cubicBezTo>
                  <a:cubicBezTo>
                    <a:pt x="4667" y="7941"/>
                    <a:pt x="4365" y="7941"/>
                    <a:pt x="4075" y="7941"/>
                  </a:cubicBezTo>
                  <a:cubicBezTo>
                    <a:pt x="3797" y="7964"/>
                    <a:pt x="3506" y="7964"/>
                    <a:pt x="3228" y="7976"/>
                  </a:cubicBezTo>
                  <a:close/>
                  <a:moveTo>
                    <a:pt x="4424" y="2218"/>
                  </a:moveTo>
                  <a:cubicBezTo>
                    <a:pt x="4424" y="2218"/>
                    <a:pt x="4424" y="2229"/>
                    <a:pt x="4424" y="2218"/>
                  </a:cubicBezTo>
                  <a:cubicBezTo>
                    <a:pt x="3982" y="2229"/>
                    <a:pt x="3541" y="2229"/>
                    <a:pt x="3100" y="2229"/>
                  </a:cubicBezTo>
                  <a:cubicBezTo>
                    <a:pt x="2740" y="2229"/>
                    <a:pt x="2392" y="2218"/>
                    <a:pt x="2032" y="2229"/>
                  </a:cubicBezTo>
                  <a:cubicBezTo>
                    <a:pt x="1823" y="2229"/>
                    <a:pt x="1626" y="2264"/>
                    <a:pt x="1417" y="2299"/>
                  </a:cubicBezTo>
                  <a:cubicBezTo>
                    <a:pt x="1289" y="2334"/>
                    <a:pt x="1173" y="2392"/>
                    <a:pt x="1045" y="2404"/>
                  </a:cubicBezTo>
                  <a:cubicBezTo>
                    <a:pt x="813" y="2438"/>
                    <a:pt x="616" y="2566"/>
                    <a:pt x="523" y="2787"/>
                  </a:cubicBezTo>
                  <a:cubicBezTo>
                    <a:pt x="407" y="3019"/>
                    <a:pt x="325" y="3251"/>
                    <a:pt x="325" y="3518"/>
                  </a:cubicBezTo>
                  <a:cubicBezTo>
                    <a:pt x="349" y="4075"/>
                    <a:pt x="349" y="4621"/>
                    <a:pt x="349" y="5178"/>
                  </a:cubicBezTo>
                  <a:cubicBezTo>
                    <a:pt x="349" y="5306"/>
                    <a:pt x="349" y="5457"/>
                    <a:pt x="383" y="5573"/>
                  </a:cubicBezTo>
                  <a:lnTo>
                    <a:pt x="871" y="7175"/>
                  </a:lnTo>
                  <a:cubicBezTo>
                    <a:pt x="906" y="7314"/>
                    <a:pt x="999" y="7384"/>
                    <a:pt x="1126" y="7407"/>
                  </a:cubicBezTo>
                  <a:lnTo>
                    <a:pt x="1347" y="7454"/>
                  </a:lnTo>
                  <a:cubicBezTo>
                    <a:pt x="1568" y="7488"/>
                    <a:pt x="1777" y="7488"/>
                    <a:pt x="1986" y="7523"/>
                  </a:cubicBezTo>
                  <a:cubicBezTo>
                    <a:pt x="2508" y="7616"/>
                    <a:pt x="3042" y="7663"/>
                    <a:pt x="3564" y="7628"/>
                  </a:cubicBezTo>
                  <a:lnTo>
                    <a:pt x="4273" y="7628"/>
                  </a:lnTo>
                  <a:cubicBezTo>
                    <a:pt x="4667" y="7639"/>
                    <a:pt x="5062" y="7639"/>
                    <a:pt x="5434" y="7663"/>
                  </a:cubicBezTo>
                  <a:cubicBezTo>
                    <a:pt x="6177" y="7686"/>
                    <a:pt x="6931" y="7686"/>
                    <a:pt x="7674" y="7558"/>
                  </a:cubicBezTo>
                  <a:cubicBezTo>
                    <a:pt x="7964" y="7512"/>
                    <a:pt x="8138" y="7372"/>
                    <a:pt x="8208" y="7082"/>
                  </a:cubicBezTo>
                  <a:cubicBezTo>
                    <a:pt x="8220" y="7036"/>
                    <a:pt x="8243" y="6978"/>
                    <a:pt x="8243" y="6931"/>
                  </a:cubicBezTo>
                  <a:cubicBezTo>
                    <a:pt x="8278" y="6583"/>
                    <a:pt x="8313" y="6235"/>
                    <a:pt x="8359" y="5898"/>
                  </a:cubicBezTo>
                  <a:cubicBezTo>
                    <a:pt x="8382" y="5608"/>
                    <a:pt x="8371" y="5341"/>
                    <a:pt x="8324" y="5051"/>
                  </a:cubicBezTo>
                  <a:cubicBezTo>
                    <a:pt x="8278" y="4784"/>
                    <a:pt x="8255" y="4528"/>
                    <a:pt x="8220" y="4261"/>
                  </a:cubicBezTo>
                  <a:cubicBezTo>
                    <a:pt x="8197" y="3890"/>
                    <a:pt x="8185" y="3507"/>
                    <a:pt x="8162" y="3135"/>
                  </a:cubicBezTo>
                  <a:cubicBezTo>
                    <a:pt x="8162" y="2972"/>
                    <a:pt x="8104" y="2822"/>
                    <a:pt x="8069" y="2682"/>
                  </a:cubicBezTo>
                  <a:cubicBezTo>
                    <a:pt x="8022" y="2531"/>
                    <a:pt x="7918" y="2462"/>
                    <a:pt x="7802" y="2404"/>
                  </a:cubicBezTo>
                  <a:cubicBezTo>
                    <a:pt x="7732" y="2380"/>
                    <a:pt x="7639" y="2346"/>
                    <a:pt x="7570" y="2334"/>
                  </a:cubicBezTo>
                  <a:cubicBezTo>
                    <a:pt x="7175" y="2229"/>
                    <a:pt x="6792" y="2218"/>
                    <a:pt x="6385" y="2218"/>
                  </a:cubicBezTo>
                  <a:close/>
                  <a:moveTo>
                    <a:pt x="2868" y="1951"/>
                  </a:moveTo>
                  <a:cubicBezTo>
                    <a:pt x="2868" y="1870"/>
                    <a:pt x="2856" y="1812"/>
                    <a:pt x="2856" y="1765"/>
                  </a:cubicBezTo>
                  <a:cubicBezTo>
                    <a:pt x="2856" y="1603"/>
                    <a:pt x="2856" y="1428"/>
                    <a:pt x="2868" y="1278"/>
                  </a:cubicBezTo>
                  <a:cubicBezTo>
                    <a:pt x="2891" y="1080"/>
                    <a:pt x="2996" y="952"/>
                    <a:pt x="3205" y="929"/>
                  </a:cubicBezTo>
                  <a:cubicBezTo>
                    <a:pt x="3286" y="906"/>
                    <a:pt x="3379" y="883"/>
                    <a:pt x="3483" y="883"/>
                  </a:cubicBezTo>
                  <a:cubicBezTo>
                    <a:pt x="3843" y="883"/>
                    <a:pt x="4191" y="871"/>
                    <a:pt x="4551" y="883"/>
                  </a:cubicBezTo>
                  <a:cubicBezTo>
                    <a:pt x="4830" y="883"/>
                    <a:pt x="5050" y="1011"/>
                    <a:pt x="5108" y="1347"/>
                  </a:cubicBezTo>
                  <a:cubicBezTo>
                    <a:pt x="5132" y="1533"/>
                    <a:pt x="5178" y="1719"/>
                    <a:pt x="5225" y="1928"/>
                  </a:cubicBezTo>
                  <a:cubicBezTo>
                    <a:pt x="5364" y="1939"/>
                    <a:pt x="5480" y="1951"/>
                    <a:pt x="5631" y="1916"/>
                  </a:cubicBezTo>
                  <a:lnTo>
                    <a:pt x="5631" y="1359"/>
                  </a:lnTo>
                  <a:cubicBezTo>
                    <a:pt x="5608" y="1173"/>
                    <a:pt x="5596" y="964"/>
                    <a:pt x="5584" y="778"/>
                  </a:cubicBezTo>
                  <a:cubicBezTo>
                    <a:pt x="5573" y="581"/>
                    <a:pt x="5468" y="465"/>
                    <a:pt x="5283" y="407"/>
                  </a:cubicBezTo>
                  <a:cubicBezTo>
                    <a:pt x="5178" y="372"/>
                    <a:pt x="5074" y="349"/>
                    <a:pt x="4969" y="326"/>
                  </a:cubicBezTo>
                  <a:cubicBezTo>
                    <a:pt x="4365" y="244"/>
                    <a:pt x="3750" y="314"/>
                    <a:pt x="3146" y="407"/>
                  </a:cubicBezTo>
                  <a:cubicBezTo>
                    <a:pt x="2914" y="430"/>
                    <a:pt x="2752" y="593"/>
                    <a:pt x="2647" y="813"/>
                  </a:cubicBezTo>
                  <a:cubicBezTo>
                    <a:pt x="2531" y="1057"/>
                    <a:pt x="2554" y="1312"/>
                    <a:pt x="2520" y="1579"/>
                  </a:cubicBezTo>
                  <a:cubicBezTo>
                    <a:pt x="2508" y="1684"/>
                    <a:pt x="2508" y="1777"/>
                    <a:pt x="2508" y="1881"/>
                  </a:cubicBezTo>
                  <a:cubicBezTo>
                    <a:pt x="2508" y="1893"/>
                    <a:pt x="2520" y="1916"/>
                    <a:pt x="2531" y="1951"/>
                  </a:cubicBezTo>
                  <a:close/>
                  <a:moveTo>
                    <a:pt x="3135" y="1939"/>
                  </a:moveTo>
                  <a:cubicBezTo>
                    <a:pt x="3193" y="1951"/>
                    <a:pt x="3216" y="1974"/>
                    <a:pt x="3251" y="1974"/>
                  </a:cubicBezTo>
                  <a:lnTo>
                    <a:pt x="4795" y="1974"/>
                  </a:lnTo>
                  <a:cubicBezTo>
                    <a:pt x="4830" y="1974"/>
                    <a:pt x="4876" y="1939"/>
                    <a:pt x="4911" y="1928"/>
                  </a:cubicBezTo>
                  <a:cubicBezTo>
                    <a:pt x="4876" y="1719"/>
                    <a:pt x="4841" y="1533"/>
                    <a:pt x="4795" y="1347"/>
                  </a:cubicBezTo>
                  <a:cubicBezTo>
                    <a:pt x="4783" y="1243"/>
                    <a:pt x="4714" y="1185"/>
                    <a:pt x="4609" y="1173"/>
                  </a:cubicBezTo>
                  <a:cubicBezTo>
                    <a:pt x="4528" y="1161"/>
                    <a:pt x="4447" y="1161"/>
                    <a:pt x="4365" y="1161"/>
                  </a:cubicBezTo>
                  <a:lnTo>
                    <a:pt x="3541" y="1161"/>
                  </a:lnTo>
                  <a:cubicBezTo>
                    <a:pt x="3460" y="1161"/>
                    <a:pt x="3390" y="1161"/>
                    <a:pt x="3321" y="1173"/>
                  </a:cubicBezTo>
                  <a:cubicBezTo>
                    <a:pt x="3170" y="1185"/>
                    <a:pt x="3112" y="1243"/>
                    <a:pt x="3100" y="1394"/>
                  </a:cubicBezTo>
                  <a:cubicBezTo>
                    <a:pt x="3135" y="1568"/>
                    <a:pt x="3135" y="1742"/>
                    <a:pt x="3135" y="1939"/>
                  </a:cubicBezTo>
                  <a:close/>
                  <a:moveTo>
                    <a:pt x="7105" y="8022"/>
                  </a:moveTo>
                  <a:cubicBezTo>
                    <a:pt x="6711" y="7976"/>
                    <a:pt x="6293" y="7976"/>
                    <a:pt x="6107" y="8046"/>
                  </a:cubicBezTo>
                  <a:cubicBezTo>
                    <a:pt x="6107" y="8139"/>
                    <a:pt x="6165" y="8185"/>
                    <a:pt x="6235" y="8185"/>
                  </a:cubicBezTo>
                  <a:lnTo>
                    <a:pt x="7036" y="8185"/>
                  </a:lnTo>
                  <a:cubicBezTo>
                    <a:pt x="7105" y="8162"/>
                    <a:pt x="7117" y="8104"/>
                    <a:pt x="7105" y="8022"/>
                  </a:cubicBezTo>
                  <a:close/>
                  <a:moveTo>
                    <a:pt x="2821" y="8022"/>
                  </a:moveTo>
                  <a:cubicBezTo>
                    <a:pt x="2810" y="7964"/>
                    <a:pt x="2763" y="7964"/>
                    <a:pt x="2740" y="7953"/>
                  </a:cubicBezTo>
                  <a:cubicBezTo>
                    <a:pt x="2496" y="7918"/>
                    <a:pt x="2229" y="7895"/>
                    <a:pt x="1986" y="7860"/>
                  </a:cubicBezTo>
                  <a:cubicBezTo>
                    <a:pt x="1939" y="7860"/>
                    <a:pt x="1881" y="7848"/>
                    <a:pt x="1835" y="7860"/>
                  </a:cubicBezTo>
                  <a:cubicBezTo>
                    <a:pt x="1811" y="7860"/>
                    <a:pt x="1777" y="7895"/>
                    <a:pt x="1777" y="7918"/>
                  </a:cubicBezTo>
                  <a:cubicBezTo>
                    <a:pt x="1777" y="7953"/>
                    <a:pt x="1800" y="7988"/>
                    <a:pt x="1811" y="7988"/>
                  </a:cubicBezTo>
                  <a:cubicBezTo>
                    <a:pt x="1869" y="8022"/>
                    <a:pt x="1939" y="8046"/>
                    <a:pt x="2009" y="8046"/>
                  </a:cubicBezTo>
                  <a:lnTo>
                    <a:pt x="2763" y="8046"/>
                  </a:ln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3"/>
            <p:cNvSpPr/>
            <p:nvPr/>
          </p:nvSpPr>
          <p:spPr>
            <a:xfrm>
              <a:off x="918700" y="3216650"/>
              <a:ext cx="82450" cy="81275"/>
            </a:xfrm>
            <a:custGeom>
              <a:avLst/>
              <a:gdLst/>
              <a:ahLst/>
              <a:cxnLst/>
              <a:rect l="l" t="t" r="r" b="b"/>
              <a:pathLst>
                <a:path w="3298" h="3251" extrusionOk="0">
                  <a:moveTo>
                    <a:pt x="2485" y="2148"/>
                  </a:moveTo>
                  <a:cubicBezTo>
                    <a:pt x="2473" y="2241"/>
                    <a:pt x="2473" y="2322"/>
                    <a:pt x="2473" y="2392"/>
                  </a:cubicBezTo>
                  <a:lnTo>
                    <a:pt x="2473" y="2972"/>
                  </a:lnTo>
                  <a:cubicBezTo>
                    <a:pt x="2473" y="3146"/>
                    <a:pt x="2392" y="3228"/>
                    <a:pt x="2241" y="3239"/>
                  </a:cubicBezTo>
                  <a:cubicBezTo>
                    <a:pt x="1974" y="3251"/>
                    <a:pt x="1719" y="3251"/>
                    <a:pt x="1452" y="3181"/>
                  </a:cubicBezTo>
                  <a:cubicBezTo>
                    <a:pt x="1289" y="3135"/>
                    <a:pt x="1208" y="3054"/>
                    <a:pt x="1196" y="2891"/>
                  </a:cubicBezTo>
                  <a:cubicBezTo>
                    <a:pt x="1196" y="2729"/>
                    <a:pt x="1150" y="2589"/>
                    <a:pt x="1069" y="2450"/>
                  </a:cubicBezTo>
                  <a:cubicBezTo>
                    <a:pt x="1057" y="2427"/>
                    <a:pt x="1046" y="2392"/>
                    <a:pt x="1011" y="2345"/>
                  </a:cubicBezTo>
                  <a:lnTo>
                    <a:pt x="662" y="2345"/>
                  </a:lnTo>
                  <a:lnTo>
                    <a:pt x="453" y="2345"/>
                  </a:lnTo>
                  <a:cubicBezTo>
                    <a:pt x="221" y="2322"/>
                    <a:pt x="117" y="2253"/>
                    <a:pt x="70" y="2020"/>
                  </a:cubicBezTo>
                  <a:cubicBezTo>
                    <a:pt x="47" y="1800"/>
                    <a:pt x="24" y="1602"/>
                    <a:pt x="12" y="1382"/>
                  </a:cubicBezTo>
                  <a:cubicBezTo>
                    <a:pt x="1" y="1173"/>
                    <a:pt x="59" y="1138"/>
                    <a:pt x="279" y="1138"/>
                  </a:cubicBezTo>
                  <a:lnTo>
                    <a:pt x="976" y="1138"/>
                  </a:lnTo>
                  <a:cubicBezTo>
                    <a:pt x="987" y="1080"/>
                    <a:pt x="999" y="999"/>
                    <a:pt x="999" y="929"/>
                  </a:cubicBezTo>
                  <a:lnTo>
                    <a:pt x="999" y="291"/>
                  </a:lnTo>
                  <a:cubicBezTo>
                    <a:pt x="999" y="93"/>
                    <a:pt x="1046" y="35"/>
                    <a:pt x="1243" y="12"/>
                  </a:cubicBezTo>
                  <a:cubicBezTo>
                    <a:pt x="1440" y="0"/>
                    <a:pt x="1638" y="12"/>
                    <a:pt x="1823" y="12"/>
                  </a:cubicBezTo>
                  <a:cubicBezTo>
                    <a:pt x="2021" y="12"/>
                    <a:pt x="2148" y="105"/>
                    <a:pt x="2195" y="279"/>
                  </a:cubicBezTo>
                  <a:cubicBezTo>
                    <a:pt x="2253" y="465"/>
                    <a:pt x="2288" y="650"/>
                    <a:pt x="2334" y="848"/>
                  </a:cubicBezTo>
                  <a:cubicBezTo>
                    <a:pt x="2346" y="906"/>
                    <a:pt x="2369" y="964"/>
                    <a:pt x="2369" y="1022"/>
                  </a:cubicBezTo>
                  <a:cubicBezTo>
                    <a:pt x="2520" y="1057"/>
                    <a:pt x="2682" y="1034"/>
                    <a:pt x="2833" y="1045"/>
                  </a:cubicBezTo>
                  <a:cubicBezTo>
                    <a:pt x="2915" y="1057"/>
                    <a:pt x="3019" y="1080"/>
                    <a:pt x="3089" y="1103"/>
                  </a:cubicBezTo>
                  <a:cubicBezTo>
                    <a:pt x="3216" y="1161"/>
                    <a:pt x="3298" y="1277"/>
                    <a:pt x="3298" y="1428"/>
                  </a:cubicBezTo>
                  <a:lnTo>
                    <a:pt x="3298" y="1974"/>
                  </a:lnTo>
                  <a:cubicBezTo>
                    <a:pt x="3298" y="2148"/>
                    <a:pt x="3240" y="2195"/>
                    <a:pt x="3077" y="2206"/>
                  </a:cubicBezTo>
                  <a:cubicBezTo>
                    <a:pt x="2961" y="2206"/>
                    <a:pt x="2833" y="2195"/>
                    <a:pt x="2717" y="2195"/>
                  </a:cubicBezTo>
                  <a:cubicBezTo>
                    <a:pt x="2624" y="2160"/>
                    <a:pt x="2566" y="2160"/>
                    <a:pt x="2485" y="2148"/>
                  </a:cubicBezTo>
                  <a:close/>
                  <a:moveTo>
                    <a:pt x="1173" y="2055"/>
                  </a:moveTo>
                  <a:cubicBezTo>
                    <a:pt x="1324" y="2334"/>
                    <a:pt x="1405" y="2612"/>
                    <a:pt x="1463" y="2903"/>
                  </a:cubicBezTo>
                  <a:cubicBezTo>
                    <a:pt x="1696" y="3007"/>
                    <a:pt x="1928" y="3019"/>
                    <a:pt x="2160" y="2972"/>
                  </a:cubicBezTo>
                  <a:cubicBezTo>
                    <a:pt x="2218" y="2868"/>
                    <a:pt x="2195" y="2775"/>
                    <a:pt x="2206" y="2670"/>
                  </a:cubicBezTo>
                  <a:lnTo>
                    <a:pt x="2206" y="2032"/>
                  </a:lnTo>
                  <a:cubicBezTo>
                    <a:pt x="2206" y="1916"/>
                    <a:pt x="2276" y="1858"/>
                    <a:pt x="2381" y="1869"/>
                  </a:cubicBezTo>
                  <a:cubicBezTo>
                    <a:pt x="2543" y="1881"/>
                    <a:pt x="2682" y="1916"/>
                    <a:pt x="2833" y="1927"/>
                  </a:cubicBezTo>
                  <a:cubicBezTo>
                    <a:pt x="2891" y="1927"/>
                    <a:pt x="2949" y="1916"/>
                    <a:pt x="3019" y="1904"/>
                  </a:cubicBezTo>
                  <a:lnTo>
                    <a:pt x="3019" y="1521"/>
                  </a:lnTo>
                  <a:cubicBezTo>
                    <a:pt x="3019" y="1347"/>
                    <a:pt x="2973" y="1301"/>
                    <a:pt x="2799" y="1289"/>
                  </a:cubicBezTo>
                  <a:lnTo>
                    <a:pt x="2311" y="1289"/>
                  </a:lnTo>
                  <a:cubicBezTo>
                    <a:pt x="2160" y="1289"/>
                    <a:pt x="2102" y="1231"/>
                    <a:pt x="2079" y="1092"/>
                  </a:cubicBezTo>
                  <a:cubicBezTo>
                    <a:pt x="2067" y="1034"/>
                    <a:pt x="2067" y="976"/>
                    <a:pt x="2067" y="894"/>
                  </a:cubicBezTo>
                  <a:cubicBezTo>
                    <a:pt x="2021" y="720"/>
                    <a:pt x="1986" y="569"/>
                    <a:pt x="1951" y="395"/>
                  </a:cubicBezTo>
                  <a:cubicBezTo>
                    <a:pt x="1928" y="337"/>
                    <a:pt x="1870" y="279"/>
                    <a:pt x="1835" y="256"/>
                  </a:cubicBezTo>
                  <a:cubicBezTo>
                    <a:pt x="1626" y="233"/>
                    <a:pt x="1417" y="198"/>
                    <a:pt x="1220" y="291"/>
                  </a:cubicBezTo>
                  <a:lnTo>
                    <a:pt x="1220" y="604"/>
                  </a:lnTo>
                  <a:lnTo>
                    <a:pt x="1220" y="1103"/>
                  </a:lnTo>
                  <a:cubicBezTo>
                    <a:pt x="1220" y="1219"/>
                    <a:pt x="1208" y="1324"/>
                    <a:pt x="1115" y="1405"/>
                  </a:cubicBezTo>
                  <a:cubicBezTo>
                    <a:pt x="848" y="1359"/>
                    <a:pt x="570" y="1359"/>
                    <a:pt x="291" y="1417"/>
                  </a:cubicBezTo>
                  <a:cubicBezTo>
                    <a:pt x="279" y="1649"/>
                    <a:pt x="279" y="1858"/>
                    <a:pt x="384" y="2055"/>
                  </a:cubicBezTo>
                  <a:cubicBezTo>
                    <a:pt x="628" y="2125"/>
                    <a:pt x="883" y="2078"/>
                    <a:pt x="1173" y="2055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2" name="Google Shape;152;p3"/>
          <p:cNvGrpSpPr/>
          <p:nvPr/>
        </p:nvGrpSpPr>
        <p:grpSpPr>
          <a:xfrm rot="-9086648">
            <a:off x="6442476" y="-673704"/>
            <a:ext cx="351283" cy="1120755"/>
            <a:chOff x="616875" y="3027700"/>
            <a:chExt cx="97525" cy="311150"/>
          </a:xfrm>
        </p:grpSpPr>
        <p:sp>
          <p:nvSpPr>
            <p:cNvPr id="153" name="Google Shape;153;p3"/>
            <p:cNvSpPr/>
            <p:nvPr/>
          </p:nvSpPr>
          <p:spPr>
            <a:xfrm>
              <a:off x="616875" y="3027700"/>
              <a:ext cx="97525" cy="311150"/>
            </a:xfrm>
            <a:custGeom>
              <a:avLst/>
              <a:gdLst/>
              <a:ahLst/>
              <a:cxnLst/>
              <a:rect l="l" t="t" r="r" b="b"/>
              <a:pathLst>
                <a:path w="3901" h="12446" extrusionOk="0">
                  <a:moveTo>
                    <a:pt x="12" y="8116"/>
                  </a:moveTo>
                  <a:lnTo>
                    <a:pt x="12" y="5109"/>
                  </a:lnTo>
                  <a:cubicBezTo>
                    <a:pt x="12" y="4946"/>
                    <a:pt x="12" y="4784"/>
                    <a:pt x="93" y="4633"/>
                  </a:cubicBezTo>
                  <a:cubicBezTo>
                    <a:pt x="116" y="4552"/>
                    <a:pt x="116" y="4436"/>
                    <a:pt x="116" y="4354"/>
                  </a:cubicBezTo>
                  <a:lnTo>
                    <a:pt x="116" y="3936"/>
                  </a:lnTo>
                  <a:cubicBezTo>
                    <a:pt x="116" y="3832"/>
                    <a:pt x="151" y="3739"/>
                    <a:pt x="221" y="3681"/>
                  </a:cubicBezTo>
                  <a:cubicBezTo>
                    <a:pt x="325" y="3600"/>
                    <a:pt x="360" y="3484"/>
                    <a:pt x="406" y="3367"/>
                  </a:cubicBezTo>
                  <a:cubicBezTo>
                    <a:pt x="476" y="3193"/>
                    <a:pt x="557" y="3031"/>
                    <a:pt x="639" y="2857"/>
                  </a:cubicBezTo>
                  <a:cubicBezTo>
                    <a:pt x="731" y="2671"/>
                    <a:pt x="824" y="2485"/>
                    <a:pt x="801" y="2265"/>
                  </a:cubicBezTo>
                  <a:cubicBezTo>
                    <a:pt x="801" y="2230"/>
                    <a:pt x="801" y="2218"/>
                    <a:pt x="813" y="2195"/>
                  </a:cubicBezTo>
                  <a:cubicBezTo>
                    <a:pt x="940" y="1905"/>
                    <a:pt x="894" y="1591"/>
                    <a:pt x="894" y="1289"/>
                  </a:cubicBezTo>
                  <a:cubicBezTo>
                    <a:pt x="894" y="1150"/>
                    <a:pt x="917" y="1011"/>
                    <a:pt x="894" y="871"/>
                  </a:cubicBezTo>
                  <a:cubicBezTo>
                    <a:pt x="871" y="663"/>
                    <a:pt x="952" y="512"/>
                    <a:pt x="1010" y="337"/>
                  </a:cubicBezTo>
                  <a:cubicBezTo>
                    <a:pt x="1091" y="117"/>
                    <a:pt x="1300" y="47"/>
                    <a:pt x="1521" y="12"/>
                  </a:cubicBezTo>
                  <a:cubicBezTo>
                    <a:pt x="1625" y="1"/>
                    <a:pt x="1730" y="12"/>
                    <a:pt x="1846" y="12"/>
                  </a:cubicBezTo>
                  <a:cubicBezTo>
                    <a:pt x="1962" y="12"/>
                    <a:pt x="2055" y="70"/>
                    <a:pt x="2090" y="175"/>
                  </a:cubicBezTo>
                  <a:cubicBezTo>
                    <a:pt x="2171" y="419"/>
                    <a:pt x="2287" y="663"/>
                    <a:pt x="2275" y="941"/>
                  </a:cubicBezTo>
                  <a:cubicBezTo>
                    <a:pt x="2252" y="1266"/>
                    <a:pt x="2368" y="1556"/>
                    <a:pt x="2426" y="1870"/>
                  </a:cubicBezTo>
                  <a:cubicBezTo>
                    <a:pt x="2438" y="1940"/>
                    <a:pt x="2461" y="2032"/>
                    <a:pt x="2484" y="2102"/>
                  </a:cubicBezTo>
                  <a:cubicBezTo>
                    <a:pt x="2519" y="2369"/>
                    <a:pt x="2659" y="2555"/>
                    <a:pt x="2868" y="2683"/>
                  </a:cubicBezTo>
                  <a:cubicBezTo>
                    <a:pt x="2891" y="2683"/>
                    <a:pt x="2891" y="2694"/>
                    <a:pt x="2902" y="2694"/>
                  </a:cubicBezTo>
                  <a:cubicBezTo>
                    <a:pt x="3297" y="2845"/>
                    <a:pt x="3494" y="3158"/>
                    <a:pt x="3587" y="3553"/>
                  </a:cubicBezTo>
                  <a:cubicBezTo>
                    <a:pt x="3634" y="3774"/>
                    <a:pt x="3761" y="3960"/>
                    <a:pt x="3715" y="4192"/>
                  </a:cubicBezTo>
                  <a:cubicBezTo>
                    <a:pt x="3866" y="4586"/>
                    <a:pt x="3808" y="5004"/>
                    <a:pt x="3808" y="5399"/>
                  </a:cubicBezTo>
                  <a:cubicBezTo>
                    <a:pt x="3808" y="5736"/>
                    <a:pt x="3831" y="6061"/>
                    <a:pt x="3878" y="6397"/>
                  </a:cubicBezTo>
                  <a:cubicBezTo>
                    <a:pt x="3889" y="6560"/>
                    <a:pt x="3901" y="6723"/>
                    <a:pt x="3901" y="6897"/>
                  </a:cubicBezTo>
                  <a:lnTo>
                    <a:pt x="3901" y="10147"/>
                  </a:lnTo>
                  <a:cubicBezTo>
                    <a:pt x="3901" y="10345"/>
                    <a:pt x="3878" y="10530"/>
                    <a:pt x="3785" y="10728"/>
                  </a:cubicBezTo>
                  <a:cubicBezTo>
                    <a:pt x="3715" y="10902"/>
                    <a:pt x="3657" y="11076"/>
                    <a:pt x="3622" y="11262"/>
                  </a:cubicBezTo>
                  <a:cubicBezTo>
                    <a:pt x="3599" y="11436"/>
                    <a:pt x="3506" y="11575"/>
                    <a:pt x="3448" y="11738"/>
                  </a:cubicBezTo>
                  <a:cubicBezTo>
                    <a:pt x="3344" y="12016"/>
                    <a:pt x="3135" y="12144"/>
                    <a:pt x="2868" y="12248"/>
                  </a:cubicBezTo>
                  <a:cubicBezTo>
                    <a:pt x="2810" y="12272"/>
                    <a:pt x="2740" y="12307"/>
                    <a:pt x="2670" y="12307"/>
                  </a:cubicBezTo>
                  <a:cubicBezTo>
                    <a:pt x="2345" y="12318"/>
                    <a:pt x="2055" y="12446"/>
                    <a:pt x="1741" y="12446"/>
                  </a:cubicBezTo>
                  <a:lnTo>
                    <a:pt x="894" y="12446"/>
                  </a:lnTo>
                  <a:cubicBezTo>
                    <a:pt x="662" y="12446"/>
                    <a:pt x="348" y="12248"/>
                    <a:pt x="255" y="12040"/>
                  </a:cubicBezTo>
                  <a:cubicBezTo>
                    <a:pt x="105" y="11714"/>
                    <a:pt x="0" y="11366"/>
                    <a:pt x="12" y="10971"/>
                  </a:cubicBezTo>
                  <a:cubicBezTo>
                    <a:pt x="35" y="10008"/>
                    <a:pt x="12" y="9068"/>
                    <a:pt x="12" y="8116"/>
                  </a:cubicBezTo>
                  <a:close/>
                  <a:moveTo>
                    <a:pt x="2008" y="1754"/>
                  </a:moveTo>
                  <a:lnTo>
                    <a:pt x="1382" y="1754"/>
                  </a:lnTo>
                  <a:cubicBezTo>
                    <a:pt x="1265" y="1754"/>
                    <a:pt x="1207" y="1812"/>
                    <a:pt x="1196" y="1928"/>
                  </a:cubicBezTo>
                  <a:cubicBezTo>
                    <a:pt x="1173" y="2079"/>
                    <a:pt x="1196" y="2207"/>
                    <a:pt x="1173" y="2346"/>
                  </a:cubicBezTo>
                  <a:cubicBezTo>
                    <a:pt x="1173" y="2427"/>
                    <a:pt x="1161" y="2520"/>
                    <a:pt x="1115" y="2578"/>
                  </a:cubicBezTo>
                  <a:cubicBezTo>
                    <a:pt x="917" y="2845"/>
                    <a:pt x="801" y="3147"/>
                    <a:pt x="627" y="3426"/>
                  </a:cubicBezTo>
                  <a:cubicBezTo>
                    <a:pt x="476" y="3681"/>
                    <a:pt x="395" y="3971"/>
                    <a:pt x="418" y="4296"/>
                  </a:cubicBezTo>
                  <a:cubicBezTo>
                    <a:pt x="441" y="4436"/>
                    <a:pt x="441" y="4598"/>
                    <a:pt x="395" y="4749"/>
                  </a:cubicBezTo>
                  <a:cubicBezTo>
                    <a:pt x="348" y="4888"/>
                    <a:pt x="337" y="5039"/>
                    <a:pt x="337" y="5190"/>
                  </a:cubicBezTo>
                  <a:lnTo>
                    <a:pt x="337" y="11053"/>
                  </a:lnTo>
                  <a:cubicBezTo>
                    <a:pt x="337" y="11343"/>
                    <a:pt x="418" y="11610"/>
                    <a:pt x="534" y="11854"/>
                  </a:cubicBezTo>
                  <a:cubicBezTo>
                    <a:pt x="615" y="12005"/>
                    <a:pt x="743" y="12132"/>
                    <a:pt x="940" y="12132"/>
                  </a:cubicBezTo>
                  <a:cubicBezTo>
                    <a:pt x="1451" y="12156"/>
                    <a:pt x="1962" y="12086"/>
                    <a:pt x="2473" y="12028"/>
                  </a:cubicBezTo>
                  <a:cubicBezTo>
                    <a:pt x="2577" y="12016"/>
                    <a:pt x="2693" y="11970"/>
                    <a:pt x="2798" y="11912"/>
                  </a:cubicBezTo>
                  <a:cubicBezTo>
                    <a:pt x="2902" y="11854"/>
                    <a:pt x="3018" y="11773"/>
                    <a:pt x="3088" y="11680"/>
                  </a:cubicBezTo>
                  <a:cubicBezTo>
                    <a:pt x="3239" y="11482"/>
                    <a:pt x="3320" y="11227"/>
                    <a:pt x="3390" y="10983"/>
                  </a:cubicBezTo>
                  <a:cubicBezTo>
                    <a:pt x="3425" y="10867"/>
                    <a:pt x="3448" y="10751"/>
                    <a:pt x="3494" y="10646"/>
                  </a:cubicBezTo>
                  <a:cubicBezTo>
                    <a:pt x="3564" y="10495"/>
                    <a:pt x="3587" y="10321"/>
                    <a:pt x="3587" y="10147"/>
                  </a:cubicBezTo>
                  <a:lnTo>
                    <a:pt x="3587" y="6862"/>
                  </a:lnTo>
                  <a:cubicBezTo>
                    <a:pt x="3587" y="6734"/>
                    <a:pt x="3587" y="6606"/>
                    <a:pt x="3564" y="6490"/>
                  </a:cubicBezTo>
                  <a:cubicBezTo>
                    <a:pt x="3483" y="6061"/>
                    <a:pt x="3506" y="5631"/>
                    <a:pt x="3494" y="5190"/>
                  </a:cubicBezTo>
                  <a:cubicBezTo>
                    <a:pt x="3494" y="4946"/>
                    <a:pt x="3529" y="4703"/>
                    <a:pt x="3425" y="4470"/>
                  </a:cubicBezTo>
                  <a:cubicBezTo>
                    <a:pt x="3413" y="4424"/>
                    <a:pt x="3413" y="4354"/>
                    <a:pt x="3413" y="4296"/>
                  </a:cubicBezTo>
                  <a:cubicBezTo>
                    <a:pt x="3413" y="4134"/>
                    <a:pt x="3390" y="4006"/>
                    <a:pt x="3320" y="3855"/>
                  </a:cubicBezTo>
                  <a:cubicBezTo>
                    <a:pt x="3262" y="3762"/>
                    <a:pt x="3239" y="3646"/>
                    <a:pt x="3204" y="3530"/>
                  </a:cubicBezTo>
                  <a:cubicBezTo>
                    <a:pt x="3158" y="3333"/>
                    <a:pt x="3053" y="3217"/>
                    <a:pt x="2902" y="3124"/>
                  </a:cubicBezTo>
                  <a:cubicBezTo>
                    <a:pt x="2786" y="3042"/>
                    <a:pt x="2659" y="2973"/>
                    <a:pt x="2554" y="2903"/>
                  </a:cubicBezTo>
                  <a:cubicBezTo>
                    <a:pt x="2392" y="2799"/>
                    <a:pt x="2264" y="2683"/>
                    <a:pt x="2217" y="2485"/>
                  </a:cubicBezTo>
                  <a:cubicBezTo>
                    <a:pt x="2183" y="2230"/>
                    <a:pt x="2078" y="1986"/>
                    <a:pt x="2008" y="1754"/>
                  </a:cubicBezTo>
                  <a:close/>
                  <a:moveTo>
                    <a:pt x="1950" y="1464"/>
                  </a:moveTo>
                  <a:lnTo>
                    <a:pt x="1950" y="1011"/>
                  </a:lnTo>
                  <a:cubicBezTo>
                    <a:pt x="1950" y="895"/>
                    <a:pt x="1927" y="779"/>
                    <a:pt x="1916" y="663"/>
                  </a:cubicBezTo>
                  <a:cubicBezTo>
                    <a:pt x="1892" y="535"/>
                    <a:pt x="1800" y="454"/>
                    <a:pt x="1672" y="396"/>
                  </a:cubicBezTo>
                  <a:cubicBezTo>
                    <a:pt x="1521" y="337"/>
                    <a:pt x="1324" y="419"/>
                    <a:pt x="1312" y="570"/>
                  </a:cubicBezTo>
                  <a:cubicBezTo>
                    <a:pt x="1289" y="860"/>
                    <a:pt x="1265" y="1150"/>
                    <a:pt x="1324" y="1440"/>
                  </a:cubicBezTo>
                  <a:cubicBezTo>
                    <a:pt x="1521" y="1498"/>
                    <a:pt x="1718" y="1475"/>
                    <a:pt x="1950" y="1464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641250" y="3121750"/>
              <a:ext cx="49075" cy="179100"/>
            </a:xfrm>
            <a:custGeom>
              <a:avLst/>
              <a:gdLst/>
              <a:ahLst/>
              <a:cxnLst/>
              <a:rect l="l" t="t" r="r" b="b"/>
              <a:pathLst>
                <a:path w="1963" h="7164" extrusionOk="0">
                  <a:moveTo>
                    <a:pt x="1939" y="3378"/>
                  </a:moveTo>
                  <a:cubicBezTo>
                    <a:pt x="1939" y="4238"/>
                    <a:pt x="1927" y="5073"/>
                    <a:pt x="1939" y="5932"/>
                  </a:cubicBezTo>
                  <a:cubicBezTo>
                    <a:pt x="1939" y="6188"/>
                    <a:pt x="1846" y="6408"/>
                    <a:pt x="1800" y="6641"/>
                  </a:cubicBezTo>
                  <a:cubicBezTo>
                    <a:pt x="1788" y="6722"/>
                    <a:pt x="1672" y="6803"/>
                    <a:pt x="1591" y="6861"/>
                  </a:cubicBezTo>
                  <a:cubicBezTo>
                    <a:pt x="1475" y="6942"/>
                    <a:pt x="1335" y="7001"/>
                    <a:pt x="1208" y="7093"/>
                  </a:cubicBezTo>
                  <a:cubicBezTo>
                    <a:pt x="1115" y="7151"/>
                    <a:pt x="1022" y="7163"/>
                    <a:pt x="941" y="7117"/>
                  </a:cubicBezTo>
                  <a:cubicBezTo>
                    <a:pt x="778" y="7047"/>
                    <a:pt x="627" y="6989"/>
                    <a:pt x="476" y="6884"/>
                  </a:cubicBezTo>
                  <a:cubicBezTo>
                    <a:pt x="337" y="6780"/>
                    <a:pt x="186" y="6675"/>
                    <a:pt x="221" y="6466"/>
                  </a:cubicBezTo>
                  <a:cubicBezTo>
                    <a:pt x="82" y="6188"/>
                    <a:pt x="128" y="5898"/>
                    <a:pt x="116" y="5607"/>
                  </a:cubicBezTo>
                  <a:cubicBezTo>
                    <a:pt x="116" y="5480"/>
                    <a:pt x="116" y="5364"/>
                    <a:pt x="58" y="5236"/>
                  </a:cubicBezTo>
                  <a:cubicBezTo>
                    <a:pt x="23" y="5143"/>
                    <a:pt x="12" y="5062"/>
                    <a:pt x="12" y="4957"/>
                  </a:cubicBezTo>
                  <a:lnTo>
                    <a:pt x="12" y="2728"/>
                  </a:lnTo>
                  <a:cubicBezTo>
                    <a:pt x="12" y="2670"/>
                    <a:pt x="0" y="2589"/>
                    <a:pt x="23" y="2554"/>
                  </a:cubicBezTo>
                  <a:cubicBezTo>
                    <a:pt x="151" y="2276"/>
                    <a:pt x="116" y="1985"/>
                    <a:pt x="116" y="1695"/>
                  </a:cubicBezTo>
                  <a:lnTo>
                    <a:pt x="116" y="1451"/>
                  </a:lnTo>
                  <a:cubicBezTo>
                    <a:pt x="82" y="1068"/>
                    <a:pt x="209" y="720"/>
                    <a:pt x="314" y="360"/>
                  </a:cubicBezTo>
                  <a:cubicBezTo>
                    <a:pt x="383" y="139"/>
                    <a:pt x="581" y="12"/>
                    <a:pt x="813" y="0"/>
                  </a:cubicBezTo>
                  <a:lnTo>
                    <a:pt x="1161" y="0"/>
                  </a:lnTo>
                  <a:cubicBezTo>
                    <a:pt x="1521" y="0"/>
                    <a:pt x="1742" y="209"/>
                    <a:pt x="1916" y="476"/>
                  </a:cubicBezTo>
                  <a:cubicBezTo>
                    <a:pt x="1962" y="546"/>
                    <a:pt x="1962" y="674"/>
                    <a:pt x="1962" y="778"/>
                  </a:cubicBezTo>
                  <a:cubicBezTo>
                    <a:pt x="1962" y="1660"/>
                    <a:pt x="1962" y="2519"/>
                    <a:pt x="1939" y="3378"/>
                  </a:cubicBezTo>
                  <a:cubicBezTo>
                    <a:pt x="1962" y="3378"/>
                    <a:pt x="1962" y="3378"/>
                    <a:pt x="1939" y="3378"/>
                  </a:cubicBezTo>
                  <a:close/>
                  <a:moveTo>
                    <a:pt x="1567" y="6617"/>
                  </a:moveTo>
                  <a:cubicBezTo>
                    <a:pt x="1614" y="6223"/>
                    <a:pt x="1672" y="5840"/>
                    <a:pt x="1672" y="5468"/>
                  </a:cubicBezTo>
                  <a:cubicBezTo>
                    <a:pt x="1672" y="3971"/>
                    <a:pt x="1649" y="2461"/>
                    <a:pt x="1649" y="964"/>
                  </a:cubicBezTo>
                  <a:cubicBezTo>
                    <a:pt x="1649" y="906"/>
                    <a:pt x="1672" y="848"/>
                    <a:pt x="1649" y="790"/>
                  </a:cubicBezTo>
                  <a:cubicBezTo>
                    <a:pt x="1637" y="720"/>
                    <a:pt x="1626" y="615"/>
                    <a:pt x="1567" y="581"/>
                  </a:cubicBezTo>
                  <a:cubicBezTo>
                    <a:pt x="1417" y="430"/>
                    <a:pt x="1277" y="302"/>
                    <a:pt x="1033" y="302"/>
                  </a:cubicBezTo>
                  <a:cubicBezTo>
                    <a:pt x="801" y="314"/>
                    <a:pt x="650" y="383"/>
                    <a:pt x="581" y="604"/>
                  </a:cubicBezTo>
                  <a:cubicBezTo>
                    <a:pt x="511" y="836"/>
                    <a:pt x="430" y="1068"/>
                    <a:pt x="418" y="1300"/>
                  </a:cubicBezTo>
                  <a:lnTo>
                    <a:pt x="418" y="1823"/>
                  </a:lnTo>
                  <a:cubicBezTo>
                    <a:pt x="418" y="2090"/>
                    <a:pt x="453" y="2357"/>
                    <a:pt x="337" y="2612"/>
                  </a:cubicBezTo>
                  <a:cubicBezTo>
                    <a:pt x="302" y="2670"/>
                    <a:pt x="314" y="2740"/>
                    <a:pt x="314" y="2810"/>
                  </a:cubicBezTo>
                  <a:lnTo>
                    <a:pt x="314" y="4830"/>
                  </a:lnTo>
                  <a:cubicBezTo>
                    <a:pt x="314" y="4911"/>
                    <a:pt x="302" y="5004"/>
                    <a:pt x="349" y="5073"/>
                  </a:cubicBezTo>
                  <a:cubicBezTo>
                    <a:pt x="430" y="5248"/>
                    <a:pt x="418" y="5433"/>
                    <a:pt x="418" y="5631"/>
                  </a:cubicBezTo>
                  <a:cubicBezTo>
                    <a:pt x="418" y="5747"/>
                    <a:pt x="407" y="5863"/>
                    <a:pt x="418" y="5979"/>
                  </a:cubicBezTo>
                  <a:cubicBezTo>
                    <a:pt x="453" y="6153"/>
                    <a:pt x="476" y="6327"/>
                    <a:pt x="546" y="6466"/>
                  </a:cubicBezTo>
                  <a:cubicBezTo>
                    <a:pt x="604" y="6594"/>
                    <a:pt x="720" y="6699"/>
                    <a:pt x="871" y="6722"/>
                  </a:cubicBezTo>
                  <a:cubicBezTo>
                    <a:pt x="1010" y="6757"/>
                    <a:pt x="1161" y="6826"/>
                    <a:pt x="1300" y="6710"/>
                  </a:cubicBezTo>
                  <a:cubicBezTo>
                    <a:pt x="1347" y="6675"/>
                    <a:pt x="1440" y="6652"/>
                    <a:pt x="1567" y="6617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657775" y="3180375"/>
              <a:ext cx="18900" cy="38050"/>
            </a:xfrm>
            <a:custGeom>
              <a:avLst/>
              <a:gdLst/>
              <a:ahLst/>
              <a:cxnLst/>
              <a:rect l="l" t="t" r="r" b="b"/>
              <a:pathLst>
                <a:path w="756" h="1522" extrusionOk="0">
                  <a:moveTo>
                    <a:pt x="431" y="360"/>
                  </a:moveTo>
                  <a:cubicBezTo>
                    <a:pt x="500" y="511"/>
                    <a:pt x="756" y="569"/>
                    <a:pt x="581" y="813"/>
                  </a:cubicBezTo>
                  <a:lnTo>
                    <a:pt x="407" y="685"/>
                  </a:lnTo>
                  <a:cubicBezTo>
                    <a:pt x="326" y="755"/>
                    <a:pt x="338" y="824"/>
                    <a:pt x="384" y="906"/>
                  </a:cubicBezTo>
                  <a:cubicBezTo>
                    <a:pt x="454" y="1022"/>
                    <a:pt x="512" y="1138"/>
                    <a:pt x="581" y="1254"/>
                  </a:cubicBezTo>
                  <a:lnTo>
                    <a:pt x="523" y="1370"/>
                  </a:lnTo>
                  <a:cubicBezTo>
                    <a:pt x="500" y="1405"/>
                    <a:pt x="454" y="1451"/>
                    <a:pt x="396" y="1498"/>
                  </a:cubicBezTo>
                  <a:cubicBezTo>
                    <a:pt x="268" y="1463"/>
                    <a:pt x="117" y="1521"/>
                    <a:pt x="13" y="1428"/>
                  </a:cubicBezTo>
                  <a:cubicBezTo>
                    <a:pt x="36" y="1266"/>
                    <a:pt x="36" y="1115"/>
                    <a:pt x="47" y="975"/>
                  </a:cubicBezTo>
                  <a:cubicBezTo>
                    <a:pt x="47" y="917"/>
                    <a:pt x="71" y="859"/>
                    <a:pt x="105" y="824"/>
                  </a:cubicBezTo>
                  <a:cubicBezTo>
                    <a:pt x="175" y="766"/>
                    <a:pt x="187" y="697"/>
                    <a:pt x="187" y="616"/>
                  </a:cubicBezTo>
                  <a:cubicBezTo>
                    <a:pt x="187" y="534"/>
                    <a:pt x="164" y="465"/>
                    <a:pt x="175" y="407"/>
                  </a:cubicBezTo>
                  <a:cubicBezTo>
                    <a:pt x="187" y="302"/>
                    <a:pt x="164" y="267"/>
                    <a:pt x="94" y="209"/>
                  </a:cubicBezTo>
                  <a:cubicBezTo>
                    <a:pt x="1" y="128"/>
                    <a:pt x="47" y="35"/>
                    <a:pt x="164" y="12"/>
                  </a:cubicBezTo>
                  <a:cubicBezTo>
                    <a:pt x="233" y="0"/>
                    <a:pt x="314" y="0"/>
                    <a:pt x="372" y="0"/>
                  </a:cubicBezTo>
                  <a:cubicBezTo>
                    <a:pt x="547" y="12"/>
                    <a:pt x="581" y="128"/>
                    <a:pt x="465" y="290"/>
                  </a:cubicBezTo>
                  <a:cubicBezTo>
                    <a:pt x="454" y="302"/>
                    <a:pt x="442" y="337"/>
                    <a:pt x="431" y="36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657500" y="3233775"/>
              <a:ext cx="14825" cy="11625"/>
            </a:xfrm>
            <a:custGeom>
              <a:avLst/>
              <a:gdLst/>
              <a:ahLst/>
              <a:cxnLst/>
              <a:rect l="l" t="t" r="r" b="b"/>
              <a:pathLst>
                <a:path w="593" h="465" extrusionOk="0">
                  <a:moveTo>
                    <a:pt x="523" y="360"/>
                  </a:moveTo>
                  <a:cubicBezTo>
                    <a:pt x="395" y="395"/>
                    <a:pt x="291" y="430"/>
                    <a:pt x="175" y="453"/>
                  </a:cubicBezTo>
                  <a:cubicBezTo>
                    <a:pt x="93" y="465"/>
                    <a:pt x="12" y="395"/>
                    <a:pt x="12" y="302"/>
                  </a:cubicBezTo>
                  <a:cubicBezTo>
                    <a:pt x="0" y="140"/>
                    <a:pt x="116" y="0"/>
                    <a:pt x="279" y="0"/>
                  </a:cubicBezTo>
                  <a:cubicBezTo>
                    <a:pt x="349" y="0"/>
                    <a:pt x="442" y="12"/>
                    <a:pt x="511" y="24"/>
                  </a:cubicBezTo>
                  <a:cubicBezTo>
                    <a:pt x="592" y="128"/>
                    <a:pt x="558" y="232"/>
                    <a:pt x="523" y="36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655750" y="3160350"/>
              <a:ext cx="14550" cy="9300"/>
            </a:xfrm>
            <a:custGeom>
              <a:avLst/>
              <a:gdLst/>
              <a:ahLst/>
              <a:cxnLst/>
              <a:rect l="l" t="t" r="r" b="b"/>
              <a:pathLst>
                <a:path w="582" h="372" extrusionOk="0">
                  <a:moveTo>
                    <a:pt x="105" y="0"/>
                  </a:moveTo>
                  <a:cubicBezTo>
                    <a:pt x="279" y="35"/>
                    <a:pt x="430" y="0"/>
                    <a:pt x="523" y="163"/>
                  </a:cubicBezTo>
                  <a:cubicBezTo>
                    <a:pt x="546" y="209"/>
                    <a:pt x="581" y="279"/>
                    <a:pt x="523" y="325"/>
                  </a:cubicBezTo>
                  <a:cubicBezTo>
                    <a:pt x="488" y="348"/>
                    <a:pt x="430" y="372"/>
                    <a:pt x="407" y="348"/>
                  </a:cubicBezTo>
                  <a:cubicBezTo>
                    <a:pt x="314" y="337"/>
                    <a:pt x="233" y="314"/>
                    <a:pt x="140" y="279"/>
                  </a:cubicBezTo>
                  <a:cubicBezTo>
                    <a:pt x="105" y="267"/>
                    <a:pt x="59" y="232"/>
                    <a:pt x="47" y="198"/>
                  </a:cubicBezTo>
                  <a:cubicBezTo>
                    <a:pt x="12" y="163"/>
                    <a:pt x="1" y="105"/>
                    <a:pt x="12" y="81"/>
                  </a:cubicBezTo>
                  <a:cubicBezTo>
                    <a:pt x="47" y="35"/>
                    <a:pt x="82" y="23"/>
                    <a:pt x="105" y="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" name="Google Shape;158;p3"/>
          <p:cNvGrpSpPr/>
          <p:nvPr/>
        </p:nvGrpSpPr>
        <p:grpSpPr>
          <a:xfrm rot="1974894">
            <a:off x="7552184" y="872286"/>
            <a:ext cx="233139" cy="565604"/>
            <a:chOff x="1282375" y="3450000"/>
            <a:chExt cx="64725" cy="157025"/>
          </a:xfrm>
        </p:grpSpPr>
        <p:sp>
          <p:nvSpPr>
            <p:cNvPr id="159" name="Google Shape;159;p3"/>
            <p:cNvSpPr/>
            <p:nvPr/>
          </p:nvSpPr>
          <p:spPr>
            <a:xfrm>
              <a:off x="1282375" y="3450000"/>
              <a:ext cx="64725" cy="157025"/>
            </a:xfrm>
            <a:custGeom>
              <a:avLst/>
              <a:gdLst/>
              <a:ahLst/>
              <a:cxnLst/>
              <a:rect l="l" t="t" r="r" b="b"/>
              <a:pathLst>
                <a:path w="2589" h="6281" extrusionOk="0">
                  <a:moveTo>
                    <a:pt x="2577" y="3773"/>
                  </a:moveTo>
                  <a:cubicBezTo>
                    <a:pt x="2577" y="4017"/>
                    <a:pt x="2566" y="4261"/>
                    <a:pt x="2577" y="4516"/>
                  </a:cubicBezTo>
                  <a:cubicBezTo>
                    <a:pt x="2589" y="4841"/>
                    <a:pt x="2531" y="5166"/>
                    <a:pt x="2438" y="5468"/>
                  </a:cubicBezTo>
                  <a:cubicBezTo>
                    <a:pt x="2415" y="5503"/>
                    <a:pt x="2403" y="5526"/>
                    <a:pt x="2403" y="5561"/>
                  </a:cubicBezTo>
                  <a:cubicBezTo>
                    <a:pt x="2392" y="5816"/>
                    <a:pt x="2229" y="5967"/>
                    <a:pt x="2032" y="6083"/>
                  </a:cubicBezTo>
                  <a:cubicBezTo>
                    <a:pt x="1869" y="6176"/>
                    <a:pt x="1695" y="6281"/>
                    <a:pt x="1486" y="6258"/>
                  </a:cubicBezTo>
                  <a:cubicBezTo>
                    <a:pt x="1289" y="6234"/>
                    <a:pt x="1103" y="6176"/>
                    <a:pt x="894" y="6118"/>
                  </a:cubicBezTo>
                  <a:cubicBezTo>
                    <a:pt x="708" y="6060"/>
                    <a:pt x="581" y="5909"/>
                    <a:pt x="476" y="5747"/>
                  </a:cubicBezTo>
                  <a:cubicBezTo>
                    <a:pt x="441" y="5700"/>
                    <a:pt x="430" y="5631"/>
                    <a:pt x="383" y="5584"/>
                  </a:cubicBezTo>
                  <a:cubicBezTo>
                    <a:pt x="314" y="5515"/>
                    <a:pt x="302" y="5422"/>
                    <a:pt x="325" y="5329"/>
                  </a:cubicBezTo>
                  <a:cubicBezTo>
                    <a:pt x="372" y="5224"/>
                    <a:pt x="348" y="5120"/>
                    <a:pt x="325" y="5015"/>
                  </a:cubicBezTo>
                  <a:cubicBezTo>
                    <a:pt x="302" y="4841"/>
                    <a:pt x="244" y="4690"/>
                    <a:pt x="209" y="4516"/>
                  </a:cubicBezTo>
                  <a:cubicBezTo>
                    <a:pt x="197" y="4412"/>
                    <a:pt x="186" y="4296"/>
                    <a:pt x="186" y="4179"/>
                  </a:cubicBezTo>
                  <a:cubicBezTo>
                    <a:pt x="186" y="4017"/>
                    <a:pt x="186" y="3878"/>
                    <a:pt x="139" y="3727"/>
                  </a:cubicBezTo>
                  <a:cubicBezTo>
                    <a:pt x="93" y="3553"/>
                    <a:pt x="81" y="3367"/>
                    <a:pt x="81" y="3181"/>
                  </a:cubicBezTo>
                  <a:cubicBezTo>
                    <a:pt x="81" y="3065"/>
                    <a:pt x="81" y="2926"/>
                    <a:pt x="35" y="2810"/>
                  </a:cubicBezTo>
                  <a:cubicBezTo>
                    <a:pt x="12" y="2740"/>
                    <a:pt x="12" y="2659"/>
                    <a:pt x="12" y="2566"/>
                  </a:cubicBezTo>
                  <a:cubicBezTo>
                    <a:pt x="12" y="2171"/>
                    <a:pt x="0" y="1765"/>
                    <a:pt x="12" y="1382"/>
                  </a:cubicBezTo>
                  <a:cubicBezTo>
                    <a:pt x="12" y="1033"/>
                    <a:pt x="128" y="720"/>
                    <a:pt x="314" y="430"/>
                  </a:cubicBezTo>
                  <a:cubicBezTo>
                    <a:pt x="360" y="360"/>
                    <a:pt x="418" y="302"/>
                    <a:pt x="488" y="256"/>
                  </a:cubicBezTo>
                  <a:cubicBezTo>
                    <a:pt x="755" y="116"/>
                    <a:pt x="1022" y="0"/>
                    <a:pt x="1335" y="47"/>
                  </a:cubicBezTo>
                  <a:cubicBezTo>
                    <a:pt x="1428" y="58"/>
                    <a:pt x="1544" y="105"/>
                    <a:pt x="1637" y="163"/>
                  </a:cubicBezTo>
                  <a:cubicBezTo>
                    <a:pt x="1823" y="290"/>
                    <a:pt x="1997" y="453"/>
                    <a:pt x="2113" y="662"/>
                  </a:cubicBezTo>
                  <a:cubicBezTo>
                    <a:pt x="2171" y="778"/>
                    <a:pt x="2217" y="917"/>
                    <a:pt x="2287" y="1033"/>
                  </a:cubicBezTo>
                  <a:cubicBezTo>
                    <a:pt x="2380" y="1161"/>
                    <a:pt x="2415" y="1300"/>
                    <a:pt x="2403" y="1463"/>
                  </a:cubicBezTo>
                  <a:lnTo>
                    <a:pt x="2403" y="1521"/>
                  </a:lnTo>
                  <a:cubicBezTo>
                    <a:pt x="2496" y="1753"/>
                    <a:pt x="2496" y="1985"/>
                    <a:pt x="2473" y="2218"/>
                  </a:cubicBezTo>
                  <a:cubicBezTo>
                    <a:pt x="2473" y="2252"/>
                    <a:pt x="2473" y="2276"/>
                    <a:pt x="2496" y="2299"/>
                  </a:cubicBezTo>
                  <a:cubicBezTo>
                    <a:pt x="2589" y="2485"/>
                    <a:pt x="2566" y="2670"/>
                    <a:pt x="2566" y="2844"/>
                  </a:cubicBezTo>
                  <a:cubicBezTo>
                    <a:pt x="2577" y="3158"/>
                    <a:pt x="2577" y="3460"/>
                    <a:pt x="2577" y="3773"/>
                  </a:cubicBezTo>
                  <a:close/>
                  <a:moveTo>
                    <a:pt x="383" y="3274"/>
                  </a:moveTo>
                  <a:cubicBezTo>
                    <a:pt x="546" y="3332"/>
                    <a:pt x="697" y="3390"/>
                    <a:pt x="824" y="3448"/>
                  </a:cubicBezTo>
                  <a:cubicBezTo>
                    <a:pt x="1045" y="3553"/>
                    <a:pt x="1451" y="3553"/>
                    <a:pt x="1695" y="3471"/>
                  </a:cubicBezTo>
                  <a:cubicBezTo>
                    <a:pt x="1800" y="3425"/>
                    <a:pt x="1916" y="3413"/>
                    <a:pt x="1997" y="3332"/>
                  </a:cubicBezTo>
                  <a:cubicBezTo>
                    <a:pt x="2241" y="3146"/>
                    <a:pt x="2357" y="2868"/>
                    <a:pt x="2275" y="2577"/>
                  </a:cubicBezTo>
                  <a:cubicBezTo>
                    <a:pt x="2217" y="2380"/>
                    <a:pt x="2217" y="2171"/>
                    <a:pt x="2206" y="1974"/>
                  </a:cubicBezTo>
                  <a:cubicBezTo>
                    <a:pt x="2206" y="1927"/>
                    <a:pt x="2206" y="1869"/>
                    <a:pt x="2183" y="1823"/>
                  </a:cubicBezTo>
                  <a:cubicBezTo>
                    <a:pt x="2113" y="1672"/>
                    <a:pt x="2136" y="1509"/>
                    <a:pt x="2101" y="1347"/>
                  </a:cubicBezTo>
                  <a:cubicBezTo>
                    <a:pt x="2055" y="1184"/>
                    <a:pt x="1927" y="1045"/>
                    <a:pt x="1881" y="882"/>
                  </a:cubicBezTo>
                  <a:cubicBezTo>
                    <a:pt x="1834" y="720"/>
                    <a:pt x="1730" y="627"/>
                    <a:pt x="1614" y="523"/>
                  </a:cubicBezTo>
                  <a:cubicBezTo>
                    <a:pt x="1498" y="406"/>
                    <a:pt x="1358" y="314"/>
                    <a:pt x="1184" y="348"/>
                  </a:cubicBezTo>
                  <a:cubicBezTo>
                    <a:pt x="975" y="372"/>
                    <a:pt x="766" y="430"/>
                    <a:pt x="592" y="557"/>
                  </a:cubicBezTo>
                  <a:cubicBezTo>
                    <a:pt x="569" y="581"/>
                    <a:pt x="557" y="592"/>
                    <a:pt x="557" y="604"/>
                  </a:cubicBezTo>
                  <a:cubicBezTo>
                    <a:pt x="395" y="848"/>
                    <a:pt x="325" y="1126"/>
                    <a:pt x="314" y="1416"/>
                  </a:cubicBezTo>
                  <a:cubicBezTo>
                    <a:pt x="279" y="1800"/>
                    <a:pt x="302" y="2171"/>
                    <a:pt x="302" y="2554"/>
                  </a:cubicBezTo>
                  <a:cubicBezTo>
                    <a:pt x="302" y="2589"/>
                    <a:pt x="302" y="2635"/>
                    <a:pt x="314" y="2670"/>
                  </a:cubicBezTo>
                  <a:cubicBezTo>
                    <a:pt x="383" y="2856"/>
                    <a:pt x="383" y="3042"/>
                    <a:pt x="383" y="3274"/>
                  </a:cubicBezTo>
                  <a:close/>
                  <a:moveTo>
                    <a:pt x="2287" y="3529"/>
                  </a:moveTo>
                  <a:cubicBezTo>
                    <a:pt x="2241" y="3541"/>
                    <a:pt x="2217" y="3541"/>
                    <a:pt x="2183" y="3553"/>
                  </a:cubicBezTo>
                  <a:cubicBezTo>
                    <a:pt x="1707" y="3773"/>
                    <a:pt x="1707" y="3773"/>
                    <a:pt x="1184" y="3773"/>
                  </a:cubicBezTo>
                  <a:cubicBezTo>
                    <a:pt x="998" y="3773"/>
                    <a:pt x="824" y="3762"/>
                    <a:pt x="662" y="3657"/>
                  </a:cubicBezTo>
                  <a:cubicBezTo>
                    <a:pt x="592" y="3611"/>
                    <a:pt x="522" y="3564"/>
                    <a:pt x="418" y="3622"/>
                  </a:cubicBezTo>
                  <a:cubicBezTo>
                    <a:pt x="430" y="3703"/>
                    <a:pt x="441" y="3785"/>
                    <a:pt x="441" y="3854"/>
                  </a:cubicBezTo>
                  <a:cubicBezTo>
                    <a:pt x="430" y="4145"/>
                    <a:pt x="546" y="4412"/>
                    <a:pt x="546" y="4702"/>
                  </a:cubicBezTo>
                  <a:cubicBezTo>
                    <a:pt x="546" y="4760"/>
                    <a:pt x="557" y="4830"/>
                    <a:pt x="604" y="4876"/>
                  </a:cubicBezTo>
                  <a:cubicBezTo>
                    <a:pt x="697" y="5015"/>
                    <a:pt x="708" y="5178"/>
                    <a:pt x="673" y="5329"/>
                  </a:cubicBezTo>
                  <a:cubicBezTo>
                    <a:pt x="650" y="5468"/>
                    <a:pt x="720" y="5561"/>
                    <a:pt x="766" y="5654"/>
                  </a:cubicBezTo>
                  <a:cubicBezTo>
                    <a:pt x="824" y="5793"/>
                    <a:pt x="940" y="5816"/>
                    <a:pt x="1057" y="5863"/>
                  </a:cubicBezTo>
                  <a:cubicBezTo>
                    <a:pt x="1184" y="5909"/>
                    <a:pt x="1300" y="5932"/>
                    <a:pt x="1428" y="5967"/>
                  </a:cubicBezTo>
                  <a:cubicBezTo>
                    <a:pt x="1509" y="5979"/>
                    <a:pt x="1579" y="5967"/>
                    <a:pt x="1637" y="5932"/>
                  </a:cubicBezTo>
                  <a:cubicBezTo>
                    <a:pt x="1718" y="5909"/>
                    <a:pt x="1800" y="5851"/>
                    <a:pt x="1881" y="5816"/>
                  </a:cubicBezTo>
                  <a:cubicBezTo>
                    <a:pt x="1974" y="5793"/>
                    <a:pt x="2008" y="5735"/>
                    <a:pt x="2043" y="5642"/>
                  </a:cubicBezTo>
                  <a:cubicBezTo>
                    <a:pt x="2159" y="5387"/>
                    <a:pt x="2241" y="5108"/>
                    <a:pt x="2264" y="4830"/>
                  </a:cubicBezTo>
                  <a:cubicBezTo>
                    <a:pt x="2322" y="4400"/>
                    <a:pt x="2287" y="3971"/>
                    <a:pt x="2287" y="3529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1321825" y="3478150"/>
              <a:ext cx="9025" cy="45875"/>
            </a:xfrm>
            <a:custGeom>
              <a:avLst/>
              <a:gdLst/>
              <a:ahLst/>
              <a:cxnLst/>
              <a:rect l="l" t="t" r="r" b="b"/>
              <a:pathLst>
                <a:path w="361" h="1835" extrusionOk="0">
                  <a:moveTo>
                    <a:pt x="94" y="1835"/>
                  </a:moveTo>
                  <a:cubicBezTo>
                    <a:pt x="47" y="1684"/>
                    <a:pt x="59" y="1579"/>
                    <a:pt x="94" y="1498"/>
                  </a:cubicBezTo>
                  <a:cubicBezTo>
                    <a:pt x="233" y="1266"/>
                    <a:pt x="175" y="1080"/>
                    <a:pt x="13" y="883"/>
                  </a:cubicBezTo>
                  <a:cubicBezTo>
                    <a:pt x="82" y="697"/>
                    <a:pt x="117" y="523"/>
                    <a:pt x="36" y="325"/>
                  </a:cubicBezTo>
                  <a:cubicBezTo>
                    <a:pt x="13" y="232"/>
                    <a:pt x="13" y="116"/>
                    <a:pt x="1" y="0"/>
                  </a:cubicBezTo>
                  <a:cubicBezTo>
                    <a:pt x="82" y="47"/>
                    <a:pt x="140" y="70"/>
                    <a:pt x="175" y="163"/>
                  </a:cubicBezTo>
                  <a:cubicBezTo>
                    <a:pt x="233" y="360"/>
                    <a:pt x="303" y="569"/>
                    <a:pt x="291" y="790"/>
                  </a:cubicBezTo>
                  <a:cubicBezTo>
                    <a:pt x="291" y="859"/>
                    <a:pt x="314" y="941"/>
                    <a:pt x="326" y="1022"/>
                  </a:cubicBezTo>
                  <a:cubicBezTo>
                    <a:pt x="349" y="1126"/>
                    <a:pt x="361" y="1219"/>
                    <a:pt x="361" y="1324"/>
                  </a:cubicBezTo>
                  <a:cubicBezTo>
                    <a:pt x="361" y="1370"/>
                    <a:pt x="326" y="1428"/>
                    <a:pt x="303" y="1451"/>
                  </a:cubicBezTo>
                  <a:cubicBezTo>
                    <a:pt x="198" y="1509"/>
                    <a:pt x="175" y="1602"/>
                    <a:pt x="175" y="1718"/>
                  </a:cubicBezTo>
                  <a:cubicBezTo>
                    <a:pt x="140" y="1742"/>
                    <a:pt x="129" y="1753"/>
                    <a:pt x="94" y="1835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"/>
            <p:cNvSpPr/>
            <p:nvPr/>
          </p:nvSpPr>
          <p:spPr>
            <a:xfrm>
              <a:off x="1326775" y="3556225"/>
              <a:ext cx="6700" cy="30500"/>
            </a:xfrm>
            <a:custGeom>
              <a:avLst/>
              <a:gdLst/>
              <a:ahLst/>
              <a:cxnLst/>
              <a:rect l="l" t="t" r="r" b="b"/>
              <a:pathLst>
                <a:path w="268" h="1220" extrusionOk="0">
                  <a:moveTo>
                    <a:pt x="47" y="1219"/>
                  </a:moveTo>
                  <a:cubicBezTo>
                    <a:pt x="35" y="1161"/>
                    <a:pt x="0" y="1115"/>
                    <a:pt x="24" y="1091"/>
                  </a:cubicBezTo>
                  <a:cubicBezTo>
                    <a:pt x="93" y="917"/>
                    <a:pt x="58" y="732"/>
                    <a:pt x="70" y="557"/>
                  </a:cubicBezTo>
                  <a:cubicBezTo>
                    <a:pt x="70" y="406"/>
                    <a:pt x="70" y="267"/>
                    <a:pt x="93" y="128"/>
                  </a:cubicBezTo>
                  <a:cubicBezTo>
                    <a:pt x="93" y="93"/>
                    <a:pt x="116" y="47"/>
                    <a:pt x="140" y="12"/>
                  </a:cubicBezTo>
                  <a:cubicBezTo>
                    <a:pt x="209" y="0"/>
                    <a:pt x="232" y="47"/>
                    <a:pt x="232" y="93"/>
                  </a:cubicBezTo>
                  <a:cubicBezTo>
                    <a:pt x="256" y="383"/>
                    <a:pt x="267" y="673"/>
                    <a:pt x="267" y="964"/>
                  </a:cubicBezTo>
                  <a:cubicBezTo>
                    <a:pt x="256" y="1057"/>
                    <a:pt x="174" y="1138"/>
                    <a:pt x="47" y="1219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" name="Google Shape;162;p3"/>
          <p:cNvGrpSpPr/>
          <p:nvPr/>
        </p:nvGrpSpPr>
        <p:grpSpPr>
          <a:xfrm rot="1302591">
            <a:off x="2690353" y="4653389"/>
            <a:ext cx="378569" cy="592888"/>
            <a:chOff x="683900" y="3612800"/>
            <a:chExt cx="105100" cy="164600"/>
          </a:xfrm>
        </p:grpSpPr>
        <p:sp>
          <p:nvSpPr>
            <p:cNvPr id="163" name="Google Shape;163;p3"/>
            <p:cNvSpPr/>
            <p:nvPr/>
          </p:nvSpPr>
          <p:spPr>
            <a:xfrm>
              <a:off x="683900" y="3612800"/>
              <a:ext cx="105100" cy="164600"/>
            </a:xfrm>
            <a:custGeom>
              <a:avLst/>
              <a:gdLst/>
              <a:ahLst/>
              <a:cxnLst/>
              <a:rect l="l" t="t" r="r" b="b"/>
              <a:pathLst>
                <a:path w="4204" h="6584" extrusionOk="0">
                  <a:moveTo>
                    <a:pt x="488" y="2079"/>
                  </a:moveTo>
                  <a:cubicBezTo>
                    <a:pt x="94" y="2009"/>
                    <a:pt x="24" y="1916"/>
                    <a:pt x="24" y="1522"/>
                  </a:cubicBezTo>
                  <a:cubicBezTo>
                    <a:pt x="24" y="1208"/>
                    <a:pt x="36" y="883"/>
                    <a:pt x="24" y="570"/>
                  </a:cubicBezTo>
                  <a:cubicBezTo>
                    <a:pt x="1" y="361"/>
                    <a:pt x="152" y="245"/>
                    <a:pt x="221" y="105"/>
                  </a:cubicBezTo>
                  <a:cubicBezTo>
                    <a:pt x="233" y="71"/>
                    <a:pt x="279" y="47"/>
                    <a:pt x="326" y="47"/>
                  </a:cubicBezTo>
                  <a:cubicBezTo>
                    <a:pt x="396" y="36"/>
                    <a:pt x="488" y="13"/>
                    <a:pt x="570" y="13"/>
                  </a:cubicBezTo>
                  <a:cubicBezTo>
                    <a:pt x="1208" y="1"/>
                    <a:pt x="1858" y="1"/>
                    <a:pt x="2497" y="47"/>
                  </a:cubicBezTo>
                  <a:cubicBezTo>
                    <a:pt x="2868" y="71"/>
                    <a:pt x="3240" y="71"/>
                    <a:pt x="3600" y="94"/>
                  </a:cubicBezTo>
                  <a:lnTo>
                    <a:pt x="3716" y="94"/>
                  </a:lnTo>
                  <a:cubicBezTo>
                    <a:pt x="4064" y="94"/>
                    <a:pt x="4203" y="198"/>
                    <a:pt x="4203" y="570"/>
                  </a:cubicBezTo>
                  <a:lnTo>
                    <a:pt x="4203" y="1417"/>
                  </a:lnTo>
                  <a:cubicBezTo>
                    <a:pt x="4203" y="1533"/>
                    <a:pt x="4180" y="1649"/>
                    <a:pt x="4110" y="1742"/>
                  </a:cubicBezTo>
                  <a:cubicBezTo>
                    <a:pt x="4029" y="1847"/>
                    <a:pt x="4029" y="1974"/>
                    <a:pt x="4029" y="2091"/>
                  </a:cubicBezTo>
                  <a:cubicBezTo>
                    <a:pt x="4052" y="2555"/>
                    <a:pt x="4087" y="3008"/>
                    <a:pt x="4110" y="3472"/>
                  </a:cubicBezTo>
                  <a:cubicBezTo>
                    <a:pt x="4157" y="4203"/>
                    <a:pt x="4169" y="4935"/>
                    <a:pt x="4099" y="5678"/>
                  </a:cubicBezTo>
                  <a:cubicBezTo>
                    <a:pt x="4087" y="5840"/>
                    <a:pt x="4041" y="5991"/>
                    <a:pt x="3971" y="6154"/>
                  </a:cubicBezTo>
                  <a:cubicBezTo>
                    <a:pt x="3890" y="6340"/>
                    <a:pt x="3762" y="6456"/>
                    <a:pt x="3576" y="6502"/>
                  </a:cubicBezTo>
                  <a:cubicBezTo>
                    <a:pt x="3449" y="6548"/>
                    <a:pt x="3298" y="6572"/>
                    <a:pt x="3159" y="6572"/>
                  </a:cubicBezTo>
                  <a:cubicBezTo>
                    <a:pt x="2810" y="6583"/>
                    <a:pt x="2462" y="6572"/>
                    <a:pt x="2114" y="6572"/>
                  </a:cubicBezTo>
                  <a:cubicBezTo>
                    <a:pt x="1905" y="6572"/>
                    <a:pt x="1707" y="6514"/>
                    <a:pt x="1510" y="6444"/>
                  </a:cubicBezTo>
                  <a:cubicBezTo>
                    <a:pt x="1266" y="6351"/>
                    <a:pt x="1104" y="6189"/>
                    <a:pt x="1011" y="5945"/>
                  </a:cubicBezTo>
                  <a:cubicBezTo>
                    <a:pt x="871" y="5620"/>
                    <a:pt x="755" y="5283"/>
                    <a:pt x="697" y="4923"/>
                  </a:cubicBezTo>
                  <a:cubicBezTo>
                    <a:pt x="570" y="4064"/>
                    <a:pt x="465" y="3193"/>
                    <a:pt x="500" y="2323"/>
                  </a:cubicBezTo>
                  <a:lnTo>
                    <a:pt x="500" y="2137"/>
                  </a:lnTo>
                  <a:cubicBezTo>
                    <a:pt x="512" y="2149"/>
                    <a:pt x="500" y="2125"/>
                    <a:pt x="488" y="2079"/>
                  </a:cubicBezTo>
                  <a:close/>
                  <a:moveTo>
                    <a:pt x="790" y="2009"/>
                  </a:moveTo>
                  <a:cubicBezTo>
                    <a:pt x="790" y="2091"/>
                    <a:pt x="779" y="2183"/>
                    <a:pt x="779" y="2253"/>
                  </a:cubicBezTo>
                  <a:cubicBezTo>
                    <a:pt x="744" y="3066"/>
                    <a:pt x="848" y="3867"/>
                    <a:pt x="964" y="4656"/>
                  </a:cubicBezTo>
                  <a:cubicBezTo>
                    <a:pt x="1022" y="5051"/>
                    <a:pt x="1127" y="5411"/>
                    <a:pt x="1255" y="5782"/>
                  </a:cubicBezTo>
                  <a:cubicBezTo>
                    <a:pt x="1336" y="6014"/>
                    <a:pt x="1498" y="6154"/>
                    <a:pt x="1731" y="6212"/>
                  </a:cubicBezTo>
                  <a:cubicBezTo>
                    <a:pt x="1847" y="6247"/>
                    <a:pt x="1974" y="6270"/>
                    <a:pt x="2090" y="6281"/>
                  </a:cubicBezTo>
                  <a:cubicBezTo>
                    <a:pt x="2462" y="6305"/>
                    <a:pt x="2810" y="6305"/>
                    <a:pt x="3170" y="6281"/>
                  </a:cubicBezTo>
                  <a:cubicBezTo>
                    <a:pt x="3275" y="6281"/>
                    <a:pt x="3367" y="6258"/>
                    <a:pt x="3472" y="6223"/>
                  </a:cubicBezTo>
                  <a:cubicBezTo>
                    <a:pt x="3588" y="6200"/>
                    <a:pt x="3658" y="6131"/>
                    <a:pt x="3716" y="6014"/>
                  </a:cubicBezTo>
                  <a:cubicBezTo>
                    <a:pt x="3809" y="5817"/>
                    <a:pt x="3832" y="5620"/>
                    <a:pt x="3832" y="5411"/>
                  </a:cubicBezTo>
                  <a:lnTo>
                    <a:pt x="3832" y="3518"/>
                  </a:lnTo>
                  <a:cubicBezTo>
                    <a:pt x="3832" y="3182"/>
                    <a:pt x="3809" y="2857"/>
                    <a:pt x="3774" y="2543"/>
                  </a:cubicBezTo>
                  <a:cubicBezTo>
                    <a:pt x="3774" y="2439"/>
                    <a:pt x="3762" y="2334"/>
                    <a:pt x="3751" y="2241"/>
                  </a:cubicBezTo>
                  <a:cubicBezTo>
                    <a:pt x="3739" y="2137"/>
                    <a:pt x="3762" y="2033"/>
                    <a:pt x="3704" y="1951"/>
                  </a:cubicBezTo>
                  <a:lnTo>
                    <a:pt x="3298" y="1951"/>
                  </a:lnTo>
                  <a:cubicBezTo>
                    <a:pt x="3019" y="1951"/>
                    <a:pt x="2752" y="1963"/>
                    <a:pt x="2474" y="1974"/>
                  </a:cubicBezTo>
                  <a:cubicBezTo>
                    <a:pt x="2183" y="2009"/>
                    <a:pt x="1882" y="1974"/>
                    <a:pt x="1591" y="1963"/>
                  </a:cubicBezTo>
                  <a:cubicBezTo>
                    <a:pt x="1324" y="1963"/>
                    <a:pt x="1057" y="1963"/>
                    <a:pt x="790" y="2009"/>
                  </a:cubicBezTo>
                  <a:close/>
                  <a:moveTo>
                    <a:pt x="2114" y="1673"/>
                  </a:moveTo>
                  <a:lnTo>
                    <a:pt x="2114" y="976"/>
                  </a:lnTo>
                  <a:cubicBezTo>
                    <a:pt x="2114" y="883"/>
                    <a:pt x="2114" y="814"/>
                    <a:pt x="2125" y="721"/>
                  </a:cubicBezTo>
                  <a:cubicBezTo>
                    <a:pt x="2125" y="709"/>
                    <a:pt x="2172" y="686"/>
                    <a:pt x="2195" y="686"/>
                  </a:cubicBezTo>
                  <a:cubicBezTo>
                    <a:pt x="2218" y="686"/>
                    <a:pt x="2265" y="697"/>
                    <a:pt x="2265" y="709"/>
                  </a:cubicBezTo>
                  <a:cubicBezTo>
                    <a:pt x="2299" y="767"/>
                    <a:pt x="2311" y="825"/>
                    <a:pt x="2311" y="883"/>
                  </a:cubicBezTo>
                  <a:cubicBezTo>
                    <a:pt x="2323" y="1081"/>
                    <a:pt x="2323" y="1278"/>
                    <a:pt x="2346" y="1464"/>
                  </a:cubicBezTo>
                  <a:cubicBezTo>
                    <a:pt x="2346" y="1545"/>
                    <a:pt x="2369" y="1603"/>
                    <a:pt x="2369" y="1673"/>
                  </a:cubicBezTo>
                  <a:cubicBezTo>
                    <a:pt x="2508" y="1684"/>
                    <a:pt x="2648" y="1800"/>
                    <a:pt x="2799" y="1684"/>
                  </a:cubicBezTo>
                  <a:cubicBezTo>
                    <a:pt x="2787" y="1580"/>
                    <a:pt x="2787" y="1487"/>
                    <a:pt x="2775" y="1382"/>
                  </a:cubicBezTo>
                  <a:cubicBezTo>
                    <a:pt x="2764" y="1173"/>
                    <a:pt x="2752" y="976"/>
                    <a:pt x="2752" y="767"/>
                  </a:cubicBezTo>
                  <a:cubicBezTo>
                    <a:pt x="2752" y="709"/>
                    <a:pt x="2764" y="651"/>
                    <a:pt x="2775" y="593"/>
                  </a:cubicBezTo>
                  <a:cubicBezTo>
                    <a:pt x="2775" y="581"/>
                    <a:pt x="2799" y="570"/>
                    <a:pt x="2822" y="570"/>
                  </a:cubicBezTo>
                  <a:cubicBezTo>
                    <a:pt x="2833" y="570"/>
                    <a:pt x="2868" y="570"/>
                    <a:pt x="2880" y="581"/>
                  </a:cubicBezTo>
                  <a:cubicBezTo>
                    <a:pt x="2892" y="616"/>
                    <a:pt x="2926" y="651"/>
                    <a:pt x="2926" y="697"/>
                  </a:cubicBezTo>
                  <a:cubicBezTo>
                    <a:pt x="2938" y="883"/>
                    <a:pt x="2950" y="1057"/>
                    <a:pt x="2961" y="1243"/>
                  </a:cubicBezTo>
                  <a:cubicBezTo>
                    <a:pt x="2984" y="1406"/>
                    <a:pt x="2996" y="1568"/>
                    <a:pt x="3077" y="1707"/>
                  </a:cubicBezTo>
                  <a:lnTo>
                    <a:pt x="3240" y="1707"/>
                  </a:lnTo>
                  <a:cubicBezTo>
                    <a:pt x="3251" y="1707"/>
                    <a:pt x="3275" y="1696"/>
                    <a:pt x="3286" y="1684"/>
                  </a:cubicBezTo>
                  <a:cubicBezTo>
                    <a:pt x="3333" y="1452"/>
                    <a:pt x="3333" y="605"/>
                    <a:pt x="3298" y="407"/>
                  </a:cubicBezTo>
                  <a:cubicBezTo>
                    <a:pt x="3019" y="396"/>
                    <a:pt x="2729" y="361"/>
                    <a:pt x="2462" y="349"/>
                  </a:cubicBezTo>
                  <a:cubicBezTo>
                    <a:pt x="2172" y="338"/>
                    <a:pt x="1882" y="291"/>
                    <a:pt x="1591" y="338"/>
                  </a:cubicBezTo>
                  <a:cubicBezTo>
                    <a:pt x="1545" y="651"/>
                    <a:pt x="1603" y="1336"/>
                    <a:pt x="1719" y="1707"/>
                  </a:cubicBezTo>
                  <a:cubicBezTo>
                    <a:pt x="1847" y="1742"/>
                    <a:pt x="1963" y="1719"/>
                    <a:pt x="2114" y="1673"/>
                  </a:cubicBezTo>
                  <a:close/>
                  <a:moveTo>
                    <a:pt x="697" y="1754"/>
                  </a:moveTo>
                  <a:cubicBezTo>
                    <a:pt x="604" y="1429"/>
                    <a:pt x="616" y="1092"/>
                    <a:pt x="628" y="767"/>
                  </a:cubicBezTo>
                  <a:cubicBezTo>
                    <a:pt x="628" y="686"/>
                    <a:pt x="639" y="616"/>
                    <a:pt x="663" y="523"/>
                  </a:cubicBezTo>
                  <a:cubicBezTo>
                    <a:pt x="674" y="465"/>
                    <a:pt x="721" y="430"/>
                    <a:pt x="779" y="454"/>
                  </a:cubicBezTo>
                  <a:cubicBezTo>
                    <a:pt x="837" y="465"/>
                    <a:pt x="860" y="512"/>
                    <a:pt x="860" y="570"/>
                  </a:cubicBezTo>
                  <a:cubicBezTo>
                    <a:pt x="860" y="779"/>
                    <a:pt x="848" y="1011"/>
                    <a:pt x="848" y="1231"/>
                  </a:cubicBezTo>
                  <a:cubicBezTo>
                    <a:pt x="848" y="1417"/>
                    <a:pt x="895" y="1591"/>
                    <a:pt x="964" y="1754"/>
                  </a:cubicBezTo>
                  <a:cubicBezTo>
                    <a:pt x="1220" y="1789"/>
                    <a:pt x="1220" y="1789"/>
                    <a:pt x="1440" y="1719"/>
                  </a:cubicBezTo>
                  <a:cubicBezTo>
                    <a:pt x="1440" y="1684"/>
                    <a:pt x="1452" y="1661"/>
                    <a:pt x="1452" y="1626"/>
                  </a:cubicBezTo>
                  <a:cubicBezTo>
                    <a:pt x="1429" y="1255"/>
                    <a:pt x="1394" y="872"/>
                    <a:pt x="1359" y="500"/>
                  </a:cubicBezTo>
                  <a:cubicBezTo>
                    <a:pt x="1336" y="396"/>
                    <a:pt x="1278" y="326"/>
                    <a:pt x="1185" y="326"/>
                  </a:cubicBezTo>
                  <a:cubicBezTo>
                    <a:pt x="906" y="291"/>
                    <a:pt x="616" y="280"/>
                    <a:pt x="337" y="303"/>
                  </a:cubicBezTo>
                  <a:cubicBezTo>
                    <a:pt x="314" y="709"/>
                    <a:pt x="326" y="1522"/>
                    <a:pt x="372" y="1719"/>
                  </a:cubicBezTo>
                  <a:cubicBezTo>
                    <a:pt x="454" y="1754"/>
                    <a:pt x="546" y="1800"/>
                    <a:pt x="697" y="1754"/>
                  </a:cubicBezTo>
                  <a:close/>
                  <a:moveTo>
                    <a:pt x="3565" y="1673"/>
                  </a:moveTo>
                  <a:cubicBezTo>
                    <a:pt x="3739" y="1684"/>
                    <a:pt x="3774" y="1684"/>
                    <a:pt x="3820" y="1638"/>
                  </a:cubicBezTo>
                  <a:cubicBezTo>
                    <a:pt x="3878" y="1580"/>
                    <a:pt x="3890" y="1498"/>
                    <a:pt x="3890" y="1406"/>
                  </a:cubicBezTo>
                  <a:lnTo>
                    <a:pt x="3890" y="547"/>
                  </a:lnTo>
                  <a:cubicBezTo>
                    <a:pt x="3890" y="512"/>
                    <a:pt x="3867" y="465"/>
                    <a:pt x="3855" y="407"/>
                  </a:cubicBezTo>
                  <a:lnTo>
                    <a:pt x="3542" y="407"/>
                  </a:lnTo>
                  <a:cubicBezTo>
                    <a:pt x="3518" y="674"/>
                    <a:pt x="3530" y="1464"/>
                    <a:pt x="3565" y="1673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717875" y="3678100"/>
              <a:ext cx="53700" cy="69400"/>
            </a:xfrm>
            <a:custGeom>
              <a:avLst/>
              <a:gdLst/>
              <a:ahLst/>
              <a:cxnLst/>
              <a:rect l="l" t="t" r="r" b="b"/>
              <a:pathLst>
                <a:path w="2148" h="2776" extrusionOk="0">
                  <a:moveTo>
                    <a:pt x="1463" y="860"/>
                  </a:moveTo>
                  <a:cubicBezTo>
                    <a:pt x="1567" y="872"/>
                    <a:pt x="1649" y="883"/>
                    <a:pt x="1741" y="918"/>
                  </a:cubicBezTo>
                  <a:cubicBezTo>
                    <a:pt x="1811" y="930"/>
                    <a:pt x="1881" y="930"/>
                    <a:pt x="1939" y="965"/>
                  </a:cubicBezTo>
                  <a:cubicBezTo>
                    <a:pt x="2055" y="999"/>
                    <a:pt x="2125" y="1092"/>
                    <a:pt x="2125" y="1220"/>
                  </a:cubicBezTo>
                  <a:cubicBezTo>
                    <a:pt x="2125" y="1348"/>
                    <a:pt x="2148" y="1475"/>
                    <a:pt x="2125" y="1615"/>
                  </a:cubicBezTo>
                  <a:cubicBezTo>
                    <a:pt x="2125" y="1731"/>
                    <a:pt x="2067" y="1777"/>
                    <a:pt x="1950" y="1789"/>
                  </a:cubicBezTo>
                  <a:cubicBezTo>
                    <a:pt x="1834" y="1812"/>
                    <a:pt x="1707" y="1835"/>
                    <a:pt x="1591" y="1847"/>
                  </a:cubicBezTo>
                  <a:cubicBezTo>
                    <a:pt x="1544" y="1986"/>
                    <a:pt x="1567" y="2137"/>
                    <a:pt x="1591" y="2276"/>
                  </a:cubicBezTo>
                  <a:cubicBezTo>
                    <a:pt x="1602" y="2381"/>
                    <a:pt x="1602" y="2485"/>
                    <a:pt x="1591" y="2590"/>
                  </a:cubicBezTo>
                  <a:cubicBezTo>
                    <a:pt x="1579" y="2706"/>
                    <a:pt x="1486" y="2764"/>
                    <a:pt x="1370" y="2776"/>
                  </a:cubicBezTo>
                  <a:lnTo>
                    <a:pt x="1010" y="2776"/>
                  </a:lnTo>
                  <a:cubicBezTo>
                    <a:pt x="871" y="2776"/>
                    <a:pt x="778" y="2706"/>
                    <a:pt x="731" y="2567"/>
                  </a:cubicBezTo>
                  <a:cubicBezTo>
                    <a:pt x="673" y="2427"/>
                    <a:pt x="639" y="2276"/>
                    <a:pt x="592" y="2125"/>
                  </a:cubicBezTo>
                  <a:cubicBezTo>
                    <a:pt x="488" y="2091"/>
                    <a:pt x="383" y="2067"/>
                    <a:pt x="267" y="2033"/>
                  </a:cubicBezTo>
                  <a:cubicBezTo>
                    <a:pt x="93" y="1975"/>
                    <a:pt x="0" y="1858"/>
                    <a:pt x="12" y="1673"/>
                  </a:cubicBezTo>
                  <a:lnTo>
                    <a:pt x="12" y="1359"/>
                  </a:lnTo>
                  <a:cubicBezTo>
                    <a:pt x="12" y="1255"/>
                    <a:pt x="70" y="1174"/>
                    <a:pt x="174" y="1127"/>
                  </a:cubicBezTo>
                  <a:cubicBezTo>
                    <a:pt x="244" y="1104"/>
                    <a:pt x="325" y="1092"/>
                    <a:pt x="418" y="1057"/>
                  </a:cubicBezTo>
                  <a:cubicBezTo>
                    <a:pt x="464" y="918"/>
                    <a:pt x="430" y="756"/>
                    <a:pt x="430" y="605"/>
                  </a:cubicBezTo>
                  <a:cubicBezTo>
                    <a:pt x="430" y="431"/>
                    <a:pt x="476" y="291"/>
                    <a:pt x="557" y="140"/>
                  </a:cubicBezTo>
                  <a:cubicBezTo>
                    <a:pt x="604" y="71"/>
                    <a:pt x="673" y="24"/>
                    <a:pt x="766" y="13"/>
                  </a:cubicBezTo>
                  <a:cubicBezTo>
                    <a:pt x="906" y="13"/>
                    <a:pt x="1057" y="1"/>
                    <a:pt x="1196" y="13"/>
                  </a:cubicBezTo>
                  <a:cubicBezTo>
                    <a:pt x="1347" y="24"/>
                    <a:pt x="1428" y="82"/>
                    <a:pt x="1451" y="245"/>
                  </a:cubicBezTo>
                  <a:cubicBezTo>
                    <a:pt x="1463" y="361"/>
                    <a:pt x="1463" y="489"/>
                    <a:pt x="1463" y="605"/>
                  </a:cubicBezTo>
                  <a:cubicBezTo>
                    <a:pt x="1440" y="674"/>
                    <a:pt x="1440" y="756"/>
                    <a:pt x="1463" y="860"/>
                  </a:cubicBezTo>
                  <a:close/>
                  <a:moveTo>
                    <a:pt x="1393" y="1568"/>
                  </a:moveTo>
                  <a:cubicBezTo>
                    <a:pt x="1463" y="1557"/>
                    <a:pt x="1533" y="1545"/>
                    <a:pt x="1602" y="1545"/>
                  </a:cubicBezTo>
                  <a:cubicBezTo>
                    <a:pt x="1683" y="1522"/>
                    <a:pt x="1765" y="1522"/>
                    <a:pt x="1858" y="1510"/>
                  </a:cubicBezTo>
                  <a:lnTo>
                    <a:pt x="1858" y="1220"/>
                  </a:lnTo>
                  <a:cubicBezTo>
                    <a:pt x="1800" y="1208"/>
                    <a:pt x="1753" y="1174"/>
                    <a:pt x="1695" y="1174"/>
                  </a:cubicBezTo>
                  <a:cubicBezTo>
                    <a:pt x="1591" y="1162"/>
                    <a:pt x="1486" y="1162"/>
                    <a:pt x="1393" y="1150"/>
                  </a:cubicBezTo>
                  <a:cubicBezTo>
                    <a:pt x="1231" y="1127"/>
                    <a:pt x="1184" y="1069"/>
                    <a:pt x="1184" y="930"/>
                  </a:cubicBezTo>
                  <a:lnTo>
                    <a:pt x="1184" y="686"/>
                  </a:lnTo>
                  <a:cubicBezTo>
                    <a:pt x="1184" y="547"/>
                    <a:pt x="1196" y="419"/>
                    <a:pt x="1173" y="303"/>
                  </a:cubicBezTo>
                  <a:cubicBezTo>
                    <a:pt x="1126" y="280"/>
                    <a:pt x="1115" y="256"/>
                    <a:pt x="1103" y="256"/>
                  </a:cubicBezTo>
                  <a:cubicBezTo>
                    <a:pt x="1045" y="256"/>
                    <a:pt x="987" y="245"/>
                    <a:pt x="906" y="245"/>
                  </a:cubicBezTo>
                  <a:cubicBezTo>
                    <a:pt x="755" y="245"/>
                    <a:pt x="708" y="291"/>
                    <a:pt x="662" y="419"/>
                  </a:cubicBezTo>
                  <a:cubicBezTo>
                    <a:pt x="650" y="489"/>
                    <a:pt x="639" y="570"/>
                    <a:pt x="639" y="639"/>
                  </a:cubicBezTo>
                  <a:cubicBezTo>
                    <a:pt x="639" y="802"/>
                    <a:pt x="650" y="976"/>
                    <a:pt x="639" y="1127"/>
                  </a:cubicBezTo>
                  <a:cubicBezTo>
                    <a:pt x="639" y="1185"/>
                    <a:pt x="615" y="1243"/>
                    <a:pt x="604" y="1301"/>
                  </a:cubicBezTo>
                  <a:cubicBezTo>
                    <a:pt x="488" y="1336"/>
                    <a:pt x="372" y="1348"/>
                    <a:pt x="267" y="1359"/>
                  </a:cubicBezTo>
                  <a:cubicBezTo>
                    <a:pt x="255" y="1406"/>
                    <a:pt x="255" y="1441"/>
                    <a:pt x="255" y="1464"/>
                  </a:cubicBezTo>
                  <a:cubicBezTo>
                    <a:pt x="255" y="1719"/>
                    <a:pt x="267" y="1742"/>
                    <a:pt x="534" y="1719"/>
                  </a:cubicBezTo>
                  <a:lnTo>
                    <a:pt x="557" y="1719"/>
                  </a:lnTo>
                  <a:cubicBezTo>
                    <a:pt x="697" y="1696"/>
                    <a:pt x="790" y="1754"/>
                    <a:pt x="813" y="1916"/>
                  </a:cubicBezTo>
                  <a:cubicBezTo>
                    <a:pt x="824" y="2102"/>
                    <a:pt x="848" y="2311"/>
                    <a:pt x="952" y="2485"/>
                  </a:cubicBezTo>
                  <a:cubicBezTo>
                    <a:pt x="1068" y="2509"/>
                    <a:pt x="1196" y="2520"/>
                    <a:pt x="1335" y="2485"/>
                  </a:cubicBezTo>
                  <a:cubicBezTo>
                    <a:pt x="1405" y="2195"/>
                    <a:pt x="1335" y="1882"/>
                    <a:pt x="1393" y="156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" name="Google Shape;165;p3"/>
          <p:cNvGrpSpPr/>
          <p:nvPr/>
        </p:nvGrpSpPr>
        <p:grpSpPr>
          <a:xfrm rot="1974894">
            <a:off x="215209" y="2937336"/>
            <a:ext cx="233139" cy="565604"/>
            <a:chOff x="1282375" y="3450000"/>
            <a:chExt cx="64725" cy="157025"/>
          </a:xfrm>
        </p:grpSpPr>
        <p:sp>
          <p:nvSpPr>
            <p:cNvPr id="166" name="Google Shape;166;p3"/>
            <p:cNvSpPr/>
            <p:nvPr/>
          </p:nvSpPr>
          <p:spPr>
            <a:xfrm>
              <a:off x="1282375" y="3450000"/>
              <a:ext cx="64725" cy="157025"/>
            </a:xfrm>
            <a:custGeom>
              <a:avLst/>
              <a:gdLst/>
              <a:ahLst/>
              <a:cxnLst/>
              <a:rect l="l" t="t" r="r" b="b"/>
              <a:pathLst>
                <a:path w="2589" h="6281" extrusionOk="0">
                  <a:moveTo>
                    <a:pt x="2577" y="3773"/>
                  </a:moveTo>
                  <a:cubicBezTo>
                    <a:pt x="2577" y="4017"/>
                    <a:pt x="2566" y="4261"/>
                    <a:pt x="2577" y="4516"/>
                  </a:cubicBezTo>
                  <a:cubicBezTo>
                    <a:pt x="2589" y="4841"/>
                    <a:pt x="2531" y="5166"/>
                    <a:pt x="2438" y="5468"/>
                  </a:cubicBezTo>
                  <a:cubicBezTo>
                    <a:pt x="2415" y="5503"/>
                    <a:pt x="2403" y="5526"/>
                    <a:pt x="2403" y="5561"/>
                  </a:cubicBezTo>
                  <a:cubicBezTo>
                    <a:pt x="2392" y="5816"/>
                    <a:pt x="2229" y="5967"/>
                    <a:pt x="2032" y="6083"/>
                  </a:cubicBezTo>
                  <a:cubicBezTo>
                    <a:pt x="1869" y="6176"/>
                    <a:pt x="1695" y="6281"/>
                    <a:pt x="1486" y="6258"/>
                  </a:cubicBezTo>
                  <a:cubicBezTo>
                    <a:pt x="1289" y="6234"/>
                    <a:pt x="1103" y="6176"/>
                    <a:pt x="894" y="6118"/>
                  </a:cubicBezTo>
                  <a:cubicBezTo>
                    <a:pt x="708" y="6060"/>
                    <a:pt x="581" y="5909"/>
                    <a:pt x="476" y="5747"/>
                  </a:cubicBezTo>
                  <a:cubicBezTo>
                    <a:pt x="441" y="5700"/>
                    <a:pt x="430" y="5631"/>
                    <a:pt x="383" y="5584"/>
                  </a:cubicBezTo>
                  <a:cubicBezTo>
                    <a:pt x="314" y="5515"/>
                    <a:pt x="302" y="5422"/>
                    <a:pt x="325" y="5329"/>
                  </a:cubicBezTo>
                  <a:cubicBezTo>
                    <a:pt x="372" y="5224"/>
                    <a:pt x="348" y="5120"/>
                    <a:pt x="325" y="5015"/>
                  </a:cubicBezTo>
                  <a:cubicBezTo>
                    <a:pt x="302" y="4841"/>
                    <a:pt x="244" y="4690"/>
                    <a:pt x="209" y="4516"/>
                  </a:cubicBezTo>
                  <a:cubicBezTo>
                    <a:pt x="197" y="4412"/>
                    <a:pt x="186" y="4296"/>
                    <a:pt x="186" y="4179"/>
                  </a:cubicBezTo>
                  <a:cubicBezTo>
                    <a:pt x="186" y="4017"/>
                    <a:pt x="186" y="3878"/>
                    <a:pt x="139" y="3727"/>
                  </a:cubicBezTo>
                  <a:cubicBezTo>
                    <a:pt x="93" y="3553"/>
                    <a:pt x="81" y="3367"/>
                    <a:pt x="81" y="3181"/>
                  </a:cubicBezTo>
                  <a:cubicBezTo>
                    <a:pt x="81" y="3065"/>
                    <a:pt x="81" y="2926"/>
                    <a:pt x="35" y="2810"/>
                  </a:cubicBezTo>
                  <a:cubicBezTo>
                    <a:pt x="12" y="2740"/>
                    <a:pt x="12" y="2659"/>
                    <a:pt x="12" y="2566"/>
                  </a:cubicBezTo>
                  <a:cubicBezTo>
                    <a:pt x="12" y="2171"/>
                    <a:pt x="0" y="1765"/>
                    <a:pt x="12" y="1382"/>
                  </a:cubicBezTo>
                  <a:cubicBezTo>
                    <a:pt x="12" y="1033"/>
                    <a:pt x="128" y="720"/>
                    <a:pt x="314" y="430"/>
                  </a:cubicBezTo>
                  <a:cubicBezTo>
                    <a:pt x="360" y="360"/>
                    <a:pt x="418" y="302"/>
                    <a:pt x="488" y="256"/>
                  </a:cubicBezTo>
                  <a:cubicBezTo>
                    <a:pt x="755" y="116"/>
                    <a:pt x="1022" y="0"/>
                    <a:pt x="1335" y="47"/>
                  </a:cubicBezTo>
                  <a:cubicBezTo>
                    <a:pt x="1428" y="58"/>
                    <a:pt x="1544" y="105"/>
                    <a:pt x="1637" y="163"/>
                  </a:cubicBezTo>
                  <a:cubicBezTo>
                    <a:pt x="1823" y="290"/>
                    <a:pt x="1997" y="453"/>
                    <a:pt x="2113" y="662"/>
                  </a:cubicBezTo>
                  <a:cubicBezTo>
                    <a:pt x="2171" y="778"/>
                    <a:pt x="2217" y="917"/>
                    <a:pt x="2287" y="1033"/>
                  </a:cubicBezTo>
                  <a:cubicBezTo>
                    <a:pt x="2380" y="1161"/>
                    <a:pt x="2415" y="1300"/>
                    <a:pt x="2403" y="1463"/>
                  </a:cubicBezTo>
                  <a:lnTo>
                    <a:pt x="2403" y="1521"/>
                  </a:lnTo>
                  <a:cubicBezTo>
                    <a:pt x="2496" y="1753"/>
                    <a:pt x="2496" y="1985"/>
                    <a:pt x="2473" y="2218"/>
                  </a:cubicBezTo>
                  <a:cubicBezTo>
                    <a:pt x="2473" y="2252"/>
                    <a:pt x="2473" y="2276"/>
                    <a:pt x="2496" y="2299"/>
                  </a:cubicBezTo>
                  <a:cubicBezTo>
                    <a:pt x="2589" y="2485"/>
                    <a:pt x="2566" y="2670"/>
                    <a:pt x="2566" y="2844"/>
                  </a:cubicBezTo>
                  <a:cubicBezTo>
                    <a:pt x="2577" y="3158"/>
                    <a:pt x="2577" y="3460"/>
                    <a:pt x="2577" y="3773"/>
                  </a:cubicBezTo>
                  <a:close/>
                  <a:moveTo>
                    <a:pt x="383" y="3274"/>
                  </a:moveTo>
                  <a:cubicBezTo>
                    <a:pt x="546" y="3332"/>
                    <a:pt x="697" y="3390"/>
                    <a:pt x="824" y="3448"/>
                  </a:cubicBezTo>
                  <a:cubicBezTo>
                    <a:pt x="1045" y="3553"/>
                    <a:pt x="1451" y="3553"/>
                    <a:pt x="1695" y="3471"/>
                  </a:cubicBezTo>
                  <a:cubicBezTo>
                    <a:pt x="1800" y="3425"/>
                    <a:pt x="1916" y="3413"/>
                    <a:pt x="1997" y="3332"/>
                  </a:cubicBezTo>
                  <a:cubicBezTo>
                    <a:pt x="2241" y="3146"/>
                    <a:pt x="2357" y="2868"/>
                    <a:pt x="2275" y="2577"/>
                  </a:cubicBezTo>
                  <a:cubicBezTo>
                    <a:pt x="2217" y="2380"/>
                    <a:pt x="2217" y="2171"/>
                    <a:pt x="2206" y="1974"/>
                  </a:cubicBezTo>
                  <a:cubicBezTo>
                    <a:pt x="2206" y="1927"/>
                    <a:pt x="2206" y="1869"/>
                    <a:pt x="2183" y="1823"/>
                  </a:cubicBezTo>
                  <a:cubicBezTo>
                    <a:pt x="2113" y="1672"/>
                    <a:pt x="2136" y="1509"/>
                    <a:pt x="2101" y="1347"/>
                  </a:cubicBezTo>
                  <a:cubicBezTo>
                    <a:pt x="2055" y="1184"/>
                    <a:pt x="1927" y="1045"/>
                    <a:pt x="1881" y="882"/>
                  </a:cubicBezTo>
                  <a:cubicBezTo>
                    <a:pt x="1834" y="720"/>
                    <a:pt x="1730" y="627"/>
                    <a:pt x="1614" y="523"/>
                  </a:cubicBezTo>
                  <a:cubicBezTo>
                    <a:pt x="1498" y="406"/>
                    <a:pt x="1358" y="314"/>
                    <a:pt x="1184" y="348"/>
                  </a:cubicBezTo>
                  <a:cubicBezTo>
                    <a:pt x="975" y="372"/>
                    <a:pt x="766" y="430"/>
                    <a:pt x="592" y="557"/>
                  </a:cubicBezTo>
                  <a:cubicBezTo>
                    <a:pt x="569" y="581"/>
                    <a:pt x="557" y="592"/>
                    <a:pt x="557" y="604"/>
                  </a:cubicBezTo>
                  <a:cubicBezTo>
                    <a:pt x="395" y="848"/>
                    <a:pt x="325" y="1126"/>
                    <a:pt x="314" y="1416"/>
                  </a:cubicBezTo>
                  <a:cubicBezTo>
                    <a:pt x="279" y="1800"/>
                    <a:pt x="302" y="2171"/>
                    <a:pt x="302" y="2554"/>
                  </a:cubicBezTo>
                  <a:cubicBezTo>
                    <a:pt x="302" y="2589"/>
                    <a:pt x="302" y="2635"/>
                    <a:pt x="314" y="2670"/>
                  </a:cubicBezTo>
                  <a:cubicBezTo>
                    <a:pt x="383" y="2856"/>
                    <a:pt x="383" y="3042"/>
                    <a:pt x="383" y="3274"/>
                  </a:cubicBezTo>
                  <a:close/>
                  <a:moveTo>
                    <a:pt x="2287" y="3529"/>
                  </a:moveTo>
                  <a:cubicBezTo>
                    <a:pt x="2241" y="3541"/>
                    <a:pt x="2217" y="3541"/>
                    <a:pt x="2183" y="3553"/>
                  </a:cubicBezTo>
                  <a:cubicBezTo>
                    <a:pt x="1707" y="3773"/>
                    <a:pt x="1707" y="3773"/>
                    <a:pt x="1184" y="3773"/>
                  </a:cubicBezTo>
                  <a:cubicBezTo>
                    <a:pt x="998" y="3773"/>
                    <a:pt x="824" y="3762"/>
                    <a:pt x="662" y="3657"/>
                  </a:cubicBezTo>
                  <a:cubicBezTo>
                    <a:pt x="592" y="3611"/>
                    <a:pt x="522" y="3564"/>
                    <a:pt x="418" y="3622"/>
                  </a:cubicBezTo>
                  <a:cubicBezTo>
                    <a:pt x="430" y="3703"/>
                    <a:pt x="441" y="3785"/>
                    <a:pt x="441" y="3854"/>
                  </a:cubicBezTo>
                  <a:cubicBezTo>
                    <a:pt x="430" y="4145"/>
                    <a:pt x="546" y="4412"/>
                    <a:pt x="546" y="4702"/>
                  </a:cubicBezTo>
                  <a:cubicBezTo>
                    <a:pt x="546" y="4760"/>
                    <a:pt x="557" y="4830"/>
                    <a:pt x="604" y="4876"/>
                  </a:cubicBezTo>
                  <a:cubicBezTo>
                    <a:pt x="697" y="5015"/>
                    <a:pt x="708" y="5178"/>
                    <a:pt x="673" y="5329"/>
                  </a:cubicBezTo>
                  <a:cubicBezTo>
                    <a:pt x="650" y="5468"/>
                    <a:pt x="720" y="5561"/>
                    <a:pt x="766" y="5654"/>
                  </a:cubicBezTo>
                  <a:cubicBezTo>
                    <a:pt x="824" y="5793"/>
                    <a:pt x="940" y="5816"/>
                    <a:pt x="1057" y="5863"/>
                  </a:cubicBezTo>
                  <a:cubicBezTo>
                    <a:pt x="1184" y="5909"/>
                    <a:pt x="1300" y="5932"/>
                    <a:pt x="1428" y="5967"/>
                  </a:cubicBezTo>
                  <a:cubicBezTo>
                    <a:pt x="1509" y="5979"/>
                    <a:pt x="1579" y="5967"/>
                    <a:pt x="1637" y="5932"/>
                  </a:cubicBezTo>
                  <a:cubicBezTo>
                    <a:pt x="1718" y="5909"/>
                    <a:pt x="1800" y="5851"/>
                    <a:pt x="1881" y="5816"/>
                  </a:cubicBezTo>
                  <a:cubicBezTo>
                    <a:pt x="1974" y="5793"/>
                    <a:pt x="2008" y="5735"/>
                    <a:pt x="2043" y="5642"/>
                  </a:cubicBezTo>
                  <a:cubicBezTo>
                    <a:pt x="2159" y="5387"/>
                    <a:pt x="2241" y="5108"/>
                    <a:pt x="2264" y="4830"/>
                  </a:cubicBezTo>
                  <a:cubicBezTo>
                    <a:pt x="2322" y="4400"/>
                    <a:pt x="2287" y="3971"/>
                    <a:pt x="2287" y="3529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"/>
            <p:cNvSpPr/>
            <p:nvPr/>
          </p:nvSpPr>
          <p:spPr>
            <a:xfrm>
              <a:off x="1321825" y="3478150"/>
              <a:ext cx="9025" cy="45875"/>
            </a:xfrm>
            <a:custGeom>
              <a:avLst/>
              <a:gdLst/>
              <a:ahLst/>
              <a:cxnLst/>
              <a:rect l="l" t="t" r="r" b="b"/>
              <a:pathLst>
                <a:path w="361" h="1835" extrusionOk="0">
                  <a:moveTo>
                    <a:pt x="94" y="1835"/>
                  </a:moveTo>
                  <a:cubicBezTo>
                    <a:pt x="47" y="1684"/>
                    <a:pt x="59" y="1579"/>
                    <a:pt x="94" y="1498"/>
                  </a:cubicBezTo>
                  <a:cubicBezTo>
                    <a:pt x="233" y="1266"/>
                    <a:pt x="175" y="1080"/>
                    <a:pt x="13" y="883"/>
                  </a:cubicBezTo>
                  <a:cubicBezTo>
                    <a:pt x="82" y="697"/>
                    <a:pt x="117" y="523"/>
                    <a:pt x="36" y="325"/>
                  </a:cubicBezTo>
                  <a:cubicBezTo>
                    <a:pt x="13" y="232"/>
                    <a:pt x="13" y="116"/>
                    <a:pt x="1" y="0"/>
                  </a:cubicBezTo>
                  <a:cubicBezTo>
                    <a:pt x="82" y="47"/>
                    <a:pt x="140" y="70"/>
                    <a:pt x="175" y="163"/>
                  </a:cubicBezTo>
                  <a:cubicBezTo>
                    <a:pt x="233" y="360"/>
                    <a:pt x="303" y="569"/>
                    <a:pt x="291" y="790"/>
                  </a:cubicBezTo>
                  <a:cubicBezTo>
                    <a:pt x="291" y="859"/>
                    <a:pt x="314" y="941"/>
                    <a:pt x="326" y="1022"/>
                  </a:cubicBezTo>
                  <a:cubicBezTo>
                    <a:pt x="349" y="1126"/>
                    <a:pt x="361" y="1219"/>
                    <a:pt x="361" y="1324"/>
                  </a:cubicBezTo>
                  <a:cubicBezTo>
                    <a:pt x="361" y="1370"/>
                    <a:pt x="326" y="1428"/>
                    <a:pt x="303" y="1451"/>
                  </a:cubicBezTo>
                  <a:cubicBezTo>
                    <a:pt x="198" y="1509"/>
                    <a:pt x="175" y="1602"/>
                    <a:pt x="175" y="1718"/>
                  </a:cubicBezTo>
                  <a:cubicBezTo>
                    <a:pt x="140" y="1742"/>
                    <a:pt x="129" y="1753"/>
                    <a:pt x="94" y="1835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"/>
            <p:cNvSpPr/>
            <p:nvPr/>
          </p:nvSpPr>
          <p:spPr>
            <a:xfrm>
              <a:off x="1326775" y="3556225"/>
              <a:ext cx="6700" cy="30500"/>
            </a:xfrm>
            <a:custGeom>
              <a:avLst/>
              <a:gdLst/>
              <a:ahLst/>
              <a:cxnLst/>
              <a:rect l="l" t="t" r="r" b="b"/>
              <a:pathLst>
                <a:path w="268" h="1220" extrusionOk="0">
                  <a:moveTo>
                    <a:pt x="47" y="1219"/>
                  </a:moveTo>
                  <a:cubicBezTo>
                    <a:pt x="35" y="1161"/>
                    <a:pt x="0" y="1115"/>
                    <a:pt x="24" y="1091"/>
                  </a:cubicBezTo>
                  <a:cubicBezTo>
                    <a:pt x="93" y="917"/>
                    <a:pt x="58" y="732"/>
                    <a:pt x="70" y="557"/>
                  </a:cubicBezTo>
                  <a:cubicBezTo>
                    <a:pt x="70" y="406"/>
                    <a:pt x="70" y="267"/>
                    <a:pt x="93" y="128"/>
                  </a:cubicBezTo>
                  <a:cubicBezTo>
                    <a:pt x="93" y="93"/>
                    <a:pt x="116" y="47"/>
                    <a:pt x="140" y="12"/>
                  </a:cubicBezTo>
                  <a:cubicBezTo>
                    <a:pt x="209" y="0"/>
                    <a:pt x="232" y="47"/>
                    <a:pt x="232" y="93"/>
                  </a:cubicBezTo>
                  <a:cubicBezTo>
                    <a:pt x="256" y="383"/>
                    <a:pt x="267" y="673"/>
                    <a:pt x="267" y="964"/>
                  </a:cubicBezTo>
                  <a:cubicBezTo>
                    <a:pt x="256" y="1057"/>
                    <a:pt x="174" y="1138"/>
                    <a:pt x="47" y="1219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9" name="Google Shape;169;p3"/>
          <p:cNvGrpSpPr/>
          <p:nvPr/>
        </p:nvGrpSpPr>
        <p:grpSpPr>
          <a:xfrm rot="-762759">
            <a:off x="1048283" y="3314521"/>
            <a:ext cx="590931" cy="1096303"/>
            <a:chOff x="2369275" y="3344925"/>
            <a:chExt cx="160525" cy="297800"/>
          </a:xfrm>
        </p:grpSpPr>
        <p:sp>
          <p:nvSpPr>
            <p:cNvPr id="170" name="Google Shape;170;p3"/>
            <p:cNvSpPr/>
            <p:nvPr/>
          </p:nvSpPr>
          <p:spPr>
            <a:xfrm>
              <a:off x="2369275" y="3344925"/>
              <a:ext cx="160525" cy="297800"/>
            </a:xfrm>
            <a:custGeom>
              <a:avLst/>
              <a:gdLst/>
              <a:ahLst/>
              <a:cxnLst/>
              <a:rect l="l" t="t" r="r" b="b"/>
              <a:pathLst>
                <a:path w="6421" h="11912" extrusionOk="0">
                  <a:moveTo>
                    <a:pt x="1196" y="3170"/>
                  </a:moveTo>
                  <a:cubicBezTo>
                    <a:pt x="953" y="2949"/>
                    <a:pt x="941" y="2659"/>
                    <a:pt x="987" y="2369"/>
                  </a:cubicBezTo>
                  <a:cubicBezTo>
                    <a:pt x="999" y="2206"/>
                    <a:pt x="1069" y="2079"/>
                    <a:pt x="1231" y="1997"/>
                  </a:cubicBezTo>
                  <a:cubicBezTo>
                    <a:pt x="1289" y="1963"/>
                    <a:pt x="1347" y="1916"/>
                    <a:pt x="1417" y="1881"/>
                  </a:cubicBezTo>
                  <a:cubicBezTo>
                    <a:pt x="1417" y="1812"/>
                    <a:pt x="1417" y="1730"/>
                    <a:pt x="1405" y="1672"/>
                  </a:cubicBezTo>
                  <a:cubicBezTo>
                    <a:pt x="1336" y="1359"/>
                    <a:pt x="1347" y="1057"/>
                    <a:pt x="1347" y="732"/>
                  </a:cubicBezTo>
                  <a:cubicBezTo>
                    <a:pt x="1347" y="674"/>
                    <a:pt x="1359" y="616"/>
                    <a:pt x="1371" y="558"/>
                  </a:cubicBezTo>
                  <a:cubicBezTo>
                    <a:pt x="1417" y="430"/>
                    <a:pt x="1487" y="337"/>
                    <a:pt x="1626" y="314"/>
                  </a:cubicBezTo>
                  <a:cubicBezTo>
                    <a:pt x="1928" y="233"/>
                    <a:pt x="2218" y="163"/>
                    <a:pt x="2520" y="94"/>
                  </a:cubicBezTo>
                  <a:cubicBezTo>
                    <a:pt x="2903" y="24"/>
                    <a:pt x="3275" y="1"/>
                    <a:pt x="3658" y="24"/>
                  </a:cubicBezTo>
                  <a:cubicBezTo>
                    <a:pt x="3716" y="24"/>
                    <a:pt x="3785" y="24"/>
                    <a:pt x="3843" y="35"/>
                  </a:cubicBezTo>
                  <a:cubicBezTo>
                    <a:pt x="4099" y="94"/>
                    <a:pt x="4238" y="233"/>
                    <a:pt x="4250" y="500"/>
                  </a:cubicBezTo>
                  <a:cubicBezTo>
                    <a:pt x="4261" y="836"/>
                    <a:pt x="4250" y="1150"/>
                    <a:pt x="4250" y="1487"/>
                  </a:cubicBezTo>
                  <a:lnTo>
                    <a:pt x="4250" y="1777"/>
                  </a:lnTo>
                  <a:cubicBezTo>
                    <a:pt x="4319" y="1788"/>
                    <a:pt x="4377" y="1788"/>
                    <a:pt x="4435" y="1812"/>
                  </a:cubicBezTo>
                  <a:cubicBezTo>
                    <a:pt x="4505" y="1823"/>
                    <a:pt x="4598" y="1835"/>
                    <a:pt x="4668" y="1858"/>
                  </a:cubicBezTo>
                  <a:cubicBezTo>
                    <a:pt x="4842" y="1916"/>
                    <a:pt x="4946" y="2055"/>
                    <a:pt x="4958" y="2230"/>
                  </a:cubicBezTo>
                  <a:cubicBezTo>
                    <a:pt x="4993" y="2473"/>
                    <a:pt x="5004" y="2717"/>
                    <a:pt x="4784" y="2915"/>
                  </a:cubicBezTo>
                  <a:cubicBezTo>
                    <a:pt x="4819" y="3112"/>
                    <a:pt x="4842" y="3298"/>
                    <a:pt x="4877" y="3495"/>
                  </a:cubicBezTo>
                  <a:cubicBezTo>
                    <a:pt x="4900" y="3669"/>
                    <a:pt x="4958" y="3797"/>
                    <a:pt x="5144" y="3855"/>
                  </a:cubicBezTo>
                  <a:cubicBezTo>
                    <a:pt x="5295" y="3890"/>
                    <a:pt x="5434" y="3971"/>
                    <a:pt x="5562" y="4029"/>
                  </a:cubicBezTo>
                  <a:cubicBezTo>
                    <a:pt x="5770" y="4110"/>
                    <a:pt x="5910" y="4273"/>
                    <a:pt x="6014" y="4482"/>
                  </a:cubicBezTo>
                  <a:cubicBezTo>
                    <a:pt x="6177" y="4830"/>
                    <a:pt x="6281" y="5190"/>
                    <a:pt x="6328" y="5561"/>
                  </a:cubicBezTo>
                  <a:cubicBezTo>
                    <a:pt x="6351" y="5875"/>
                    <a:pt x="6386" y="6177"/>
                    <a:pt x="6386" y="6479"/>
                  </a:cubicBezTo>
                  <a:cubicBezTo>
                    <a:pt x="6397" y="7616"/>
                    <a:pt x="6421" y="8731"/>
                    <a:pt x="6421" y="9857"/>
                  </a:cubicBezTo>
                  <a:cubicBezTo>
                    <a:pt x="6421" y="10112"/>
                    <a:pt x="6397" y="10356"/>
                    <a:pt x="6386" y="10600"/>
                  </a:cubicBezTo>
                  <a:cubicBezTo>
                    <a:pt x="6386" y="10693"/>
                    <a:pt x="6351" y="10762"/>
                    <a:pt x="6339" y="10844"/>
                  </a:cubicBezTo>
                  <a:cubicBezTo>
                    <a:pt x="6281" y="11122"/>
                    <a:pt x="6119" y="11308"/>
                    <a:pt x="5875" y="11459"/>
                  </a:cubicBezTo>
                  <a:cubicBezTo>
                    <a:pt x="5271" y="11796"/>
                    <a:pt x="4656" y="11912"/>
                    <a:pt x="3983" y="11865"/>
                  </a:cubicBezTo>
                  <a:cubicBezTo>
                    <a:pt x="3739" y="11854"/>
                    <a:pt x="3495" y="11830"/>
                    <a:pt x="3240" y="11830"/>
                  </a:cubicBezTo>
                  <a:lnTo>
                    <a:pt x="2659" y="11830"/>
                  </a:lnTo>
                  <a:cubicBezTo>
                    <a:pt x="2334" y="11830"/>
                    <a:pt x="2009" y="11807"/>
                    <a:pt x="1696" y="11749"/>
                  </a:cubicBezTo>
                  <a:cubicBezTo>
                    <a:pt x="1545" y="11714"/>
                    <a:pt x="1382" y="11691"/>
                    <a:pt x="1255" y="11621"/>
                  </a:cubicBezTo>
                  <a:cubicBezTo>
                    <a:pt x="1185" y="11575"/>
                    <a:pt x="1092" y="11505"/>
                    <a:pt x="1069" y="11424"/>
                  </a:cubicBezTo>
                  <a:cubicBezTo>
                    <a:pt x="976" y="11250"/>
                    <a:pt x="906" y="11076"/>
                    <a:pt x="848" y="10890"/>
                  </a:cubicBezTo>
                  <a:cubicBezTo>
                    <a:pt x="686" y="10426"/>
                    <a:pt x="604" y="9950"/>
                    <a:pt x="500" y="9451"/>
                  </a:cubicBezTo>
                  <a:cubicBezTo>
                    <a:pt x="419" y="8963"/>
                    <a:pt x="314" y="8464"/>
                    <a:pt x="210" y="7976"/>
                  </a:cubicBezTo>
                  <a:lnTo>
                    <a:pt x="175" y="7663"/>
                  </a:lnTo>
                  <a:cubicBezTo>
                    <a:pt x="140" y="7291"/>
                    <a:pt x="82" y="6908"/>
                    <a:pt x="12" y="6548"/>
                  </a:cubicBezTo>
                  <a:cubicBezTo>
                    <a:pt x="1" y="6479"/>
                    <a:pt x="1" y="6386"/>
                    <a:pt x="1" y="6304"/>
                  </a:cubicBezTo>
                  <a:lnTo>
                    <a:pt x="1" y="5109"/>
                  </a:lnTo>
                  <a:cubicBezTo>
                    <a:pt x="1" y="4865"/>
                    <a:pt x="94" y="4691"/>
                    <a:pt x="291" y="4551"/>
                  </a:cubicBezTo>
                  <a:cubicBezTo>
                    <a:pt x="488" y="4401"/>
                    <a:pt x="686" y="4273"/>
                    <a:pt x="895" y="4157"/>
                  </a:cubicBezTo>
                  <a:cubicBezTo>
                    <a:pt x="953" y="4122"/>
                    <a:pt x="1022" y="4087"/>
                    <a:pt x="1080" y="4041"/>
                  </a:cubicBezTo>
                  <a:cubicBezTo>
                    <a:pt x="1185" y="3971"/>
                    <a:pt x="1231" y="3878"/>
                    <a:pt x="1231" y="3750"/>
                  </a:cubicBezTo>
                  <a:cubicBezTo>
                    <a:pt x="1196" y="3553"/>
                    <a:pt x="1196" y="3356"/>
                    <a:pt x="1196" y="3170"/>
                  </a:cubicBezTo>
                  <a:close/>
                  <a:moveTo>
                    <a:pt x="6003" y="5527"/>
                  </a:moveTo>
                  <a:cubicBezTo>
                    <a:pt x="5840" y="5770"/>
                    <a:pt x="5643" y="5817"/>
                    <a:pt x="5457" y="5875"/>
                  </a:cubicBezTo>
                  <a:cubicBezTo>
                    <a:pt x="5341" y="5910"/>
                    <a:pt x="5225" y="5921"/>
                    <a:pt x="5109" y="5968"/>
                  </a:cubicBezTo>
                  <a:cubicBezTo>
                    <a:pt x="4842" y="6072"/>
                    <a:pt x="4540" y="6026"/>
                    <a:pt x="4273" y="6142"/>
                  </a:cubicBezTo>
                  <a:cubicBezTo>
                    <a:pt x="4215" y="6177"/>
                    <a:pt x="4157" y="6142"/>
                    <a:pt x="4087" y="6142"/>
                  </a:cubicBezTo>
                  <a:lnTo>
                    <a:pt x="3565" y="6142"/>
                  </a:lnTo>
                  <a:cubicBezTo>
                    <a:pt x="3507" y="6142"/>
                    <a:pt x="3437" y="6130"/>
                    <a:pt x="3391" y="6165"/>
                  </a:cubicBezTo>
                  <a:cubicBezTo>
                    <a:pt x="3228" y="6235"/>
                    <a:pt x="3066" y="6223"/>
                    <a:pt x="2915" y="6223"/>
                  </a:cubicBezTo>
                  <a:lnTo>
                    <a:pt x="1754" y="6223"/>
                  </a:lnTo>
                  <a:cubicBezTo>
                    <a:pt x="1649" y="6223"/>
                    <a:pt x="1545" y="6200"/>
                    <a:pt x="1452" y="6188"/>
                  </a:cubicBezTo>
                  <a:cubicBezTo>
                    <a:pt x="1313" y="6177"/>
                    <a:pt x="1185" y="6142"/>
                    <a:pt x="1057" y="6142"/>
                  </a:cubicBezTo>
                  <a:cubicBezTo>
                    <a:pt x="941" y="6130"/>
                    <a:pt x="802" y="6142"/>
                    <a:pt x="686" y="6130"/>
                  </a:cubicBezTo>
                  <a:cubicBezTo>
                    <a:pt x="558" y="6119"/>
                    <a:pt x="430" y="6084"/>
                    <a:pt x="268" y="6061"/>
                  </a:cubicBezTo>
                  <a:cubicBezTo>
                    <a:pt x="256" y="6200"/>
                    <a:pt x="244" y="6339"/>
                    <a:pt x="268" y="6479"/>
                  </a:cubicBezTo>
                  <a:cubicBezTo>
                    <a:pt x="361" y="6920"/>
                    <a:pt x="442" y="7338"/>
                    <a:pt x="488" y="7767"/>
                  </a:cubicBezTo>
                  <a:cubicBezTo>
                    <a:pt x="500" y="7883"/>
                    <a:pt x="523" y="7988"/>
                    <a:pt x="546" y="8104"/>
                  </a:cubicBezTo>
                  <a:cubicBezTo>
                    <a:pt x="662" y="8673"/>
                    <a:pt x="779" y="9218"/>
                    <a:pt x="895" y="9787"/>
                  </a:cubicBezTo>
                  <a:cubicBezTo>
                    <a:pt x="895" y="9799"/>
                    <a:pt x="918" y="9822"/>
                    <a:pt x="941" y="9845"/>
                  </a:cubicBezTo>
                  <a:cubicBezTo>
                    <a:pt x="976" y="9857"/>
                    <a:pt x="1022" y="9857"/>
                    <a:pt x="1080" y="9880"/>
                  </a:cubicBezTo>
                  <a:cubicBezTo>
                    <a:pt x="1347" y="9961"/>
                    <a:pt x="1603" y="10031"/>
                    <a:pt x="1881" y="10019"/>
                  </a:cubicBezTo>
                  <a:cubicBezTo>
                    <a:pt x="1951" y="10019"/>
                    <a:pt x="2021" y="10031"/>
                    <a:pt x="2079" y="10054"/>
                  </a:cubicBezTo>
                  <a:cubicBezTo>
                    <a:pt x="2160" y="10066"/>
                    <a:pt x="2241" y="10089"/>
                    <a:pt x="2311" y="10089"/>
                  </a:cubicBezTo>
                  <a:lnTo>
                    <a:pt x="4552" y="10089"/>
                  </a:lnTo>
                  <a:cubicBezTo>
                    <a:pt x="4621" y="10089"/>
                    <a:pt x="4691" y="10077"/>
                    <a:pt x="4749" y="10054"/>
                  </a:cubicBezTo>
                  <a:cubicBezTo>
                    <a:pt x="4946" y="9915"/>
                    <a:pt x="5178" y="9892"/>
                    <a:pt x="5376" y="9845"/>
                  </a:cubicBezTo>
                  <a:cubicBezTo>
                    <a:pt x="5596" y="9799"/>
                    <a:pt x="5759" y="9706"/>
                    <a:pt x="5898" y="9555"/>
                  </a:cubicBezTo>
                  <a:cubicBezTo>
                    <a:pt x="6026" y="9427"/>
                    <a:pt x="6119" y="9265"/>
                    <a:pt x="6084" y="9067"/>
                  </a:cubicBezTo>
                  <a:cubicBezTo>
                    <a:pt x="6072" y="9021"/>
                    <a:pt x="6084" y="8963"/>
                    <a:pt x="6084" y="8905"/>
                  </a:cubicBezTo>
                  <a:cubicBezTo>
                    <a:pt x="6072" y="7988"/>
                    <a:pt x="6072" y="7059"/>
                    <a:pt x="6061" y="6142"/>
                  </a:cubicBezTo>
                  <a:cubicBezTo>
                    <a:pt x="6061" y="5968"/>
                    <a:pt x="6038" y="5782"/>
                    <a:pt x="6003" y="5527"/>
                  </a:cubicBezTo>
                  <a:close/>
                  <a:moveTo>
                    <a:pt x="1475" y="3158"/>
                  </a:moveTo>
                  <a:cubicBezTo>
                    <a:pt x="1475" y="3216"/>
                    <a:pt x="1463" y="3274"/>
                    <a:pt x="1463" y="3321"/>
                  </a:cubicBezTo>
                  <a:cubicBezTo>
                    <a:pt x="1475" y="3472"/>
                    <a:pt x="1475" y="3623"/>
                    <a:pt x="1498" y="3785"/>
                  </a:cubicBezTo>
                  <a:cubicBezTo>
                    <a:pt x="1522" y="3878"/>
                    <a:pt x="1522" y="3983"/>
                    <a:pt x="1463" y="4041"/>
                  </a:cubicBezTo>
                  <a:cubicBezTo>
                    <a:pt x="1255" y="4226"/>
                    <a:pt x="1022" y="4424"/>
                    <a:pt x="779" y="4540"/>
                  </a:cubicBezTo>
                  <a:cubicBezTo>
                    <a:pt x="604" y="4609"/>
                    <a:pt x="488" y="4726"/>
                    <a:pt x="384" y="4853"/>
                  </a:cubicBezTo>
                  <a:cubicBezTo>
                    <a:pt x="326" y="4923"/>
                    <a:pt x="279" y="5039"/>
                    <a:pt x="268" y="5132"/>
                  </a:cubicBezTo>
                  <a:cubicBezTo>
                    <a:pt x="256" y="5352"/>
                    <a:pt x="244" y="5550"/>
                    <a:pt x="291" y="5759"/>
                  </a:cubicBezTo>
                  <a:cubicBezTo>
                    <a:pt x="488" y="5852"/>
                    <a:pt x="709" y="5886"/>
                    <a:pt x="918" y="5875"/>
                  </a:cubicBezTo>
                  <a:cubicBezTo>
                    <a:pt x="1080" y="5875"/>
                    <a:pt x="1243" y="5852"/>
                    <a:pt x="1371" y="5886"/>
                  </a:cubicBezTo>
                  <a:cubicBezTo>
                    <a:pt x="1591" y="5945"/>
                    <a:pt x="1789" y="5945"/>
                    <a:pt x="2009" y="5945"/>
                  </a:cubicBezTo>
                  <a:lnTo>
                    <a:pt x="2973" y="5945"/>
                  </a:lnTo>
                  <a:cubicBezTo>
                    <a:pt x="3042" y="5945"/>
                    <a:pt x="3135" y="5956"/>
                    <a:pt x="3193" y="5921"/>
                  </a:cubicBezTo>
                  <a:cubicBezTo>
                    <a:pt x="3379" y="5840"/>
                    <a:pt x="3565" y="5852"/>
                    <a:pt x="3750" y="5852"/>
                  </a:cubicBezTo>
                  <a:cubicBezTo>
                    <a:pt x="3913" y="5852"/>
                    <a:pt x="4087" y="5875"/>
                    <a:pt x="4250" y="5840"/>
                  </a:cubicBezTo>
                  <a:cubicBezTo>
                    <a:pt x="4459" y="5805"/>
                    <a:pt x="4679" y="5736"/>
                    <a:pt x="4900" y="5689"/>
                  </a:cubicBezTo>
                  <a:cubicBezTo>
                    <a:pt x="5271" y="5608"/>
                    <a:pt x="5654" y="5503"/>
                    <a:pt x="5991" y="5260"/>
                  </a:cubicBezTo>
                  <a:cubicBezTo>
                    <a:pt x="5956" y="4981"/>
                    <a:pt x="5875" y="4737"/>
                    <a:pt x="5736" y="4505"/>
                  </a:cubicBezTo>
                  <a:cubicBezTo>
                    <a:pt x="5678" y="4377"/>
                    <a:pt x="5585" y="4296"/>
                    <a:pt x="5445" y="4238"/>
                  </a:cubicBezTo>
                  <a:cubicBezTo>
                    <a:pt x="5306" y="4180"/>
                    <a:pt x="5178" y="4110"/>
                    <a:pt x="5028" y="4064"/>
                  </a:cubicBezTo>
                  <a:cubicBezTo>
                    <a:pt x="4772" y="3983"/>
                    <a:pt x="4621" y="3808"/>
                    <a:pt x="4610" y="3530"/>
                  </a:cubicBezTo>
                  <a:cubicBezTo>
                    <a:pt x="4610" y="3391"/>
                    <a:pt x="4563" y="3228"/>
                    <a:pt x="4540" y="3065"/>
                  </a:cubicBezTo>
                  <a:lnTo>
                    <a:pt x="4401" y="3065"/>
                  </a:lnTo>
                  <a:cubicBezTo>
                    <a:pt x="4018" y="3100"/>
                    <a:pt x="3634" y="3124"/>
                    <a:pt x="3240" y="3158"/>
                  </a:cubicBezTo>
                  <a:cubicBezTo>
                    <a:pt x="2706" y="3193"/>
                    <a:pt x="2183" y="3216"/>
                    <a:pt x="1649" y="3135"/>
                  </a:cubicBezTo>
                  <a:cubicBezTo>
                    <a:pt x="1591" y="3158"/>
                    <a:pt x="1533" y="3158"/>
                    <a:pt x="1475" y="3158"/>
                  </a:cubicBezTo>
                  <a:close/>
                  <a:moveTo>
                    <a:pt x="964" y="10147"/>
                  </a:moveTo>
                  <a:cubicBezTo>
                    <a:pt x="987" y="10437"/>
                    <a:pt x="1080" y="10832"/>
                    <a:pt x="1173" y="11018"/>
                  </a:cubicBezTo>
                  <a:cubicBezTo>
                    <a:pt x="1185" y="11064"/>
                    <a:pt x="1208" y="11099"/>
                    <a:pt x="1231" y="11122"/>
                  </a:cubicBezTo>
                  <a:cubicBezTo>
                    <a:pt x="1347" y="11296"/>
                    <a:pt x="1487" y="11424"/>
                    <a:pt x="1719" y="11459"/>
                  </a:cubicBezTo>
                  <a:cubicBezTo>
                    <a:pt x="1997" y="11494"/>
                    <a:pt x="2276" y="11540"/>
                    <a:pt x="2555" y="11540"/>
                  </a:cubicBezTo>
                  <a:lnTo>
                    <a:pt x="3716" y="11540"/>
                  </a:lnTo>
                  <a:cubicBezTo>
                    <a:pt x="4157" y="11540"/>
                    <a:pt x="4610" y="11540"/>
                    <a:pt x="5051" y="11401"/>
                  </a:cubicBezTo>
                  <a:cubicBezTo>
                    <a:pt x="5295" y="11401"/>
                    <a:pt x="5492" y="11273"/>
                    <a:pt x="5701" y="11169"/>
                  </a:cubicBezTo>
                  <a:cubicBezTo>
                    <a:pt x="5887" y="11076"/>
                    <a:pt x="5991" y="10936"/>
                    <a:pt x="6014" y="10751"/>
                  </a:cubicBezTo>
                  <a:cubicBezTo>
                    <a:pt x="6049" y="10530"/>
                    <a:pt x="6072" y="10298"/>
                    <a:pt x="6096" y="10077"/>
                  </a:cubicBezTo>
                  <a:cubicBezTo>
                    <a:pt x="6096" y="10031"/>
                    <a:pt x="6072" y="9985"/>
                    <a:pt x="6061" y="9950"/>
                  </a:cubicBezTo>
                  <a:lnTo>
                    <a:pt x="5991" y="9950"/>
                  </a:lnTo>
                  <a:cubicBezTo>
                    <a:pt x="5596" y="10089"/>
                    <a:pt x="5225" y="10252"/>
                    <a:pt x="4819" y="10368"/>
                  </a:cubicBezTo>
                  <a:cubicBezTo>
                    <a:pt x="4737" y="10379"/>
                    <a:pt x="4668" y="10402"/>
                    <a:pt x="4610" y="10402"/>
                  </a:cubicBezTo>
                  <a:lnTo>
                    <a:pt x="2276" y="10402"/>
                  </a:lnTo>
                  <a:cubicBezTo>
                    <a:pt x="2206" y="10402"/>
                    <a:pt x="2125" y="10402"/>
                    <a:pt x="2067" y="10368"/>
                  </a:cubicBezTo>
                  <a:cubicBezTo>
                    <a:pt x="1939" y="10310"/>
                    <a:pt x="1812" y="10310"/>
                    <a:pt x="1684" y="10310"/>
                  </a:cubicBezTo>
                  <a:cubicBezTo>
                    <a:pt x="1626" y="10310"/>
                    <a:pt x="1568" y="10310"/>
                    <a:pt x="1487" y="10298"/>
                  </a:cubicBezTo>
                  <a:cubicBezTo>
                    <a:pt x="1313" y="10228"/>
                    <a:pt x="1138" y="10182"/>
                    <a:pt x="964" y="10147"/>
                  </a:cubicBezTo>
                  <a:close/>
                  <a:moveTo>
                    <a:pt x="3959" y="1777"/>
                  </a:moveTo>
                  <a:lnTo>
                    <a:pt x="3959" y="593"/>
                  </a:lnTo>
                  <a:cubicBezTo>
                    <a:pt x="3959" y="361"/>
                    <a:pt x="3890" y="279"/>
                    <a:pt x="3634" y="268"/>
                  </a:cubicBezTo>
                  <a:lnTo>
                    <a:pt x="3518" y="268"/>
                  </a:lnTo>
                  <a:cubicBezTo>
                    <a:pt x="3077" y="268"/>
                    <a:pt x="2624" y="326"/>
                    <a:pt x="2183" y="407"/>
                  </a:cubicBezTo>
                  <a:lnTo>
                    <a:pt x="1661" y="546"/>
                  </a:lnTo>
                  <a:cubicBezTo>
                    <a:pt x="1545" y="895"/>
                    <a:pt x="1591" y="1533"/>
                    <a:pt x="1754" y="1939"/>
                  </a:cubicBezTo>
                  <a:cubicBezTo>
                    <a:pt x="1986" y="1963"/>
                    <a:pt x="3507" y="1881"/>
                    <a:pt x="3785" y="1835"/>
                  </a:cubicBezTo>
                  <a:cubicBezTo>
                    <a:pt x="3843" y="1835"/>
                    <a:pt x="3901" y="1812"/>
                    <a:pt x="3959" y="1777"/>
                  </a:cubicBezTo>
                  <a:close/>
                  <a:moveTo>
                    <a:pt x="1289" y="2822"/>
                  </a:moveTo>
                  <a:cubicBezTo>
                    <a:pt x="1556" y="2915"/>
                    <a:pt x="1835" y="2938"/>
                    <a:pt x="2125" y="2938"/>
                  </a:cubicBezTo>
                  <a:cubicBezTo>
                    <a:pt x="2764" y="2938"/>
                    <a:pt x="3414" y="2926"/>
                    <a:pt x="4052" y="2868"/>
                  </a:cubicBezTo>
                  <a:cubicBezTo>
                    <a:pt x="4261" y="2845"/>
                    <a:pt x="4424" y="2764"/>
                    <a:pt x="4598" y="2682"/>
                  </a:cubicBezTo>
                  <a:cubicBezTo>
                    <a:pt x="4633" y="2659"/>
                    <a:pt x="4679" y="2601"/>
                    <a:pt x="4679" y="2566"/>
                  </a:cubicBezTo>
                  <a:cubicBezTo>
                    <a:pt x="4691" y="2450"/>
                    <a:pt x="4679" y="2346"/>
                    <a:pt x="4679" y="2230"/>
                  </a:cubicBezTo>
                  <a:cubicBezTo>
                    <a:pt x="4679" y="2172"/>
                    <a:pt x="4621" y="2114"/>
                    <a:pt x="4563" y="2102"/>
                  </a:cubicBezTo>
                  <a:cubicBezTo>
                    <a:pt x="4493" y="2067"/>
                    <a:pt x="4435" y="2055"/>
                    <a:pt x="4366" y="2055"/>
                  </a:cubicBezTo>
                  <a:cubicBezTo>
                    <a:pt x="4203" y="2055"/>
                    <a:pt x="4064" y="2055"/>
                    <a:pt x="3901" y="2067"/>
                  </a:cubicBezTo>
                  <a:cubicBezTo>
                    <a:pt x="3669" y="2079"/>
                    <a:pt x="3437" y="2125"/>
                    <a:pt x="3205" y="2137"/>
                  </a:cubicBezTo>
                  <a:cubicBezTo>
                    <a:pt x="2787" y="2172"/>
                    <a:pt x="2357" y="2172"/>
                    <a:pt x="1951" y="2183"/>
                  </a:cubicBezTo>
                  <a:cubicBezTo>
                    <a:pt x="1847" y="2183"/>
                    <a:pt x="1754" y="2183"/>
                    <a:pt x="1649" y="2195"/>
                  </a:cubicBezTo>
                  <a:cubicBezTo>
                    <a:pt x="1289" y="2241"/>
                    <a:pt x="1185" y="2288"/>
                    <a:pt x="1243" y="274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"/>
            <p:cNvSpPr/>
            <p:nvPr/>
          </p:nvSpPr>
          <p:spPr>
            <a:xfrm>
              <a:off x="2413400" y="3521975"/>
              <a:ext cx="76650" cy="69100"/>
            </a:xfrm>
            <a:custGeom>
              <a:avLst/>
              <a:gdLst/>
              <a:ahLst/>
              <a:cxnLst/>
              <a:rect l="l" t="t" r="r" b="b"/>
              <a:pathLst>
                <a:path w="3066" h="2764" extrusionOk="0">
                  <a:moveTo>
                    <a:pt x="708" y="1846"/>
                  </a:moveTo>
                  <a:lnTo>
                    <a:pt x="244" y="1846"/>
                  </a:lnTo>
                  <a:cubicBezTo>
                    <a:pt x="47" y="1846"/>
                    <a:pt x="0" y="1811"/>
                    <a:pt x="0" y="1614"/>
                  </a:cubicBezTo>
                  <a:lnTo>
                    <a:pt x="0" y="1033"/>
                  </a:lnTo>
                  <a:cubicBezTo>
                    <a:pt x="0" y="894"/>
                    <a:pt x="58" y="848"/>
                    <a:pt x="198" y="836"/>
                  </a:cubicBezTo>
                  <a:lnTo>
                    <a:pt x="476" y="836"/>
                  </a:lnTo>
                  <a:cubicBezTo>
                    <a:pt x="569" y="836"/>
                    <a:pt x="639" y="824"/>
                    <a:pt x="720" y="824"/>
                  </a:cubicBezTo>
                  <a:cubicBezTo>
                    <a:pt x="813" y="557"/>
                    <a:pt x="697" y="279"/>
                    <a:pt x="801" y="35"/>
                  </a:cubicBezTo>
                  <a:cubicBezTo>
                    <a:pt x="859" y="23"/>
                    <a:pt x="917" y="0"/>
                    <a:pt x="952" y="0"/>
                  </a:cubicBezTo>
                  <a:lnTo>
                    <a:pt x="1788" y="0"/>
                  </a:lnTo>
                  <a:cubicBezTo>
                    <a:pt x="1974" y="0"/>
                    <a:pt x="2020" y="47"/>
                    <a:pt x="2020" y="256"/>
                  </a:cubicBezTo>
                  <a:lnTo>
                    <a:pt x="2020" y="557"/>
                  </a:lnTo>
                  <a:cubicBezTo>
                    <a:pt x="2020" y="720"/>
                    <a:pt x="2055" y="743"/>
                    <a:pt x="2218" y="766"/>
                  </a:cubicBezTo>
                  <a:lnTo>
                    <a:pt x="2717" y="766"/>
                  </a:lnTo>
                  <a:cubicBezTo>
                    <a:pt x="2833" y="766"/>
                    <a:pt x="2903" y="801"/>
                    <a:pt x="2949" y="917"/>
                  </a:cubicBezTo>
                  <a:cubicBezTo>
                    <a:pt x="3065" y="1150"/>
                    <a:pt x="3030" y="1382"/>
                    <a:pt x="3007" y="1602"/>
                  </a:cubicBezTo>
                  <a:cubicBezTo>
                    <a:pt x="2984" y="1718"/>
                    <a:pt x="2879" y="1776"/>
                    <a:pt x="2752" y="1788"/>
                  </a:cubicBezTo>
                  <a:lnTo>
                    <a:pt x="2392" y="1788"/>
                  </a:lnTo>
                  <a:cubicBezTo>
                    <a:pt x="2311" y="1788"/>
                    <a:pt x="2229" y="1811"/>
                    <a:pt x="2148" y="1811"/>
                  </a:cubicBezTo>
                  <a:cubicBezTo>
                    <a:pt x="2055" y="2055"/>
                    <a:pt x="2160" y="2334"/>
                    <a:pt x="2078" y="2566"/>
                  </a:cubicBezTo>
                  <a:cubicBezTo>
                    <a:pt x="1765" y="2763"/>
                    <a:pt x="1417" y="2717"/>
                    <a:pt x="1092" y="2717"/>
                  </a:cubicBezTo>
                  <a:cubicBezTo>
                    <a:pt x="1034" y="2717"/>
                    <a:pt x="975" y="2682"/>
                    <a:pt x="941" y="2636"/>
                  </a:cubicBezTo>
                  <a:cubicBezTo>
                    <a:pt x="894" y="2566"/>
                    <a:pt x="836" y="2473"/>
                    <a:pt x="836" y="2392"/>
                  </a:cubicBezTo>
                  <a:cubicBezTo>
                    <a:pt x="848" y="2183"/>
                    <a:pt x="790" y="2032"/>
                    <a:pt x="708" y="1846"/>
                  </a:cubicBezTo>
                  <a:close/>
                  <a:moveTo>
                    <a:pt x="267" y="1579"/>
                  </a:moveTo>
                  <a:cubicBezTo>
                    <a:pt x="372" y="1579"/>
                    <a:pt x="465" y="1591"/>
                    <a:pt x="558" y="1591"/>
                  </a:cubicBezTo>
                  <a:lnTo>
                    <a:pt x="825" y="1591"/>
                  </a:lnTo>
                  <a:cubicBezTo>
                    <a:pt x="929" y="1602"/>
                    <a:pt x="987" y="1637"/>
                    <a:pt x="987" y="1730"/>
                  </a:cubicBezTo>
                  <a:cubicBezTo>
                    <a:pt x="999" y="1927"/>
                    <a:pt x="1115" y="2102"/>
                    <a:pt x="1103" y="2299"/>
                  </a:cubicBezTo>
                  <a:cubicBezTo>
                    <a:pt x="1092" y="2357"/>
                    <a:pt x="1161" y="2415"/>
                    <a:pt x="1219" y="2415"/>
                  </a:cubicBezTo>
                  <a:cubicBezTo>
                    <a:pt x="1417" y="2427"/>
                    <a:pt x="1649" y="2473"/>
                    <a:pt x="1823" y="2299"/>
                  </a:cubicBezTo>
                  <a:cubicBezTo>
                    <a:pt x="1823" y="2241"/>
                    <a:pt x="1846" y="2183"/>
                    <a:pt x="1846" y="2125"/>
                  </a:cubicBezTo>
                  <a:lnTo>
                    <a:pt x="1846" y="1823"/>
                  </a:lnTo>
                  <a:cubicBezTo>
                    <a:pt x="1846" y="1533"/>
                    <a:pt x="1869" y="1509"/>
                    <a:pt x="2160" y="1509"/>
                  </a:cubicBezTo>
                  <a:lnTo>
                    <a:pt x="2554" y="1509"/>
                  </a:lnTo>
                  <a:cubicBezTo>
                    <a:pt x="2612" y="1509"/>
                    <a:pt x="2670" y="1498"/>
                    <a:pt x="2728" y="1486"/>
                  </a:cubicBezTo>
                  <a:cubicBezTo>
                    <a:pt x="2775" y="1312"/>
                    <a:pt x="2775" y="1150"/>
                    <a:pt x="2624" y="1010"/>
                  </a:cubicBezTo>
                  <a:cubicBezTo>
                    <a:pt x="2543" y="1010"/>
                    <a:pt x="2438" y="1010"/>
                    <a:pt x="2334" y="987"/>
                  </a:cubicBezTo>
                  <a:lnTo>
                    <a:pt x="2090" y="987"/>
                  </a:lnTo>
                  <a:cubicBezTo>
                    <a:pt x="1846" y="964"/>
                    <a:pt x="1753" y="859"/>
                    <a:pt x="1742" y="616"/>
                  </a:cubicBezTo>
                  <a:cubicBezTo>
                    <a:pt x="1742" y="499"/>
                    <a:pt x="1777" y="372"/>
                    <a:pt x="1684" y="232"/>
                  </a:cubicBezTo>
                  <a:lnTo>
                    <a:pt x="1115" y="232"/>
                  </a:lnTo>
                  <a:cubicBezTo>
                    <a:pt x="1080" y="232"/>
                    <a:pt x="1045" y="256"/>
                    <a:pt x="987" y="267"/>
                  </a:cubicBezTo>
                  <a:cubicBezTo>
                    <a:pt x="964" y="441"/>
                    <a:pt x="975" y="616"/>
                    <a:pt x="975" y="790"/>
                  </a:cubicBezTo>
                  <a:cubicBezTo>
                    <a:pt x="975" y="1033"/>
                    <a:pt x="929" y="1080"/>
                    <a:pt x="697" y="1092"/>
                  </a:cubicBezTo>
                  <a:lnTo>
                    <a:pt x="453" y="1092"/>
                  </a:lnTo>
                  <a:cubicBezTo>
                    <a:pt x="383" y="1092"/>
                    <a:pt x="325" y="1115"/>
                    <a:pt x="244" y="1126"/>
                  </a:cubicBezTo>
                  <a:cubicBezTo>
                    <a:pt x="267" y="1266"/>
                    <a:pt x="267" y="1405"/>
                    <a:pt x="267" y="1579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"/>
            <p:cNvSpPr/>
            <p:nvPr/>
          </p:nvSpPr>
          <p:spPr>
            <a:xfrm>
              <a:off x="2504825" y="3510075"/>
              <a:ext cx="7275" cy="60675"/>
            </a:xfrm>
            <a:custGeom>
              <a:avLst/>
              <a:gdLst/>
              <a:ahLst/>
              <a:cxnLst/>
              <a:rect l="l" t="t" r="r" b="b"/>
              <a:pathLst>
                <a:path w="291" h="2427" extrusionOk="0">
                  <a:moveTo>
                    <a:pt x="209" y="0"/>
                  </a:moveTo>
                  <a:cubicBezTo>
                    <a:pt x="221" y="58"/>
                    <a:pt x="267" y="105"/>
                    <a:pt x="267" y="163"/>
                  </a:cubicBezTo>
                  <a:cubicBezTo>
                    <a:pt x="279" y="290"/>
                    <a:pt x="279" y="430"/>
                    <a:pt x="279" y="558"/>
                  </a:cubicBezTo>
                  <a:lnTo>
                    <a:pt x="279" y="1498"/>
                  </a:lnTo>
                  <a:cubicBezTo>
                    <a:pt x="290" y="1800"/>
                    <a:pt x="232" y="2078"/>
                    <a:pt x="151" y="2369"/>
                  </a:cubicBezTo>
                  <a:cubicBezTo>
                    <a:pt x="151" y="2380"/>
                    <a:pt x="116" y="2403"/>
                    <a:pt x="105" y="2427"/>
                  </a:cubicBezTo>
                  <a:cubicBezTo>
                    <a:pt x="70" y="2403"/>
                    <a:pt x="35" y="2380"/>
                    <a:pt x="35" y="2357"/>
                  </a:cubicBezTo>
                  <a:cubicBezTo>
                    <a:pt x="35" y="2241"/>
                    <a:pt x="0" y="2125"/>
                    <a:pt x="35" y="2020"/>
                  </a:cubicBezTo>
                  <a:cubicBezTo>
                    <a:pt x="70" y="1846"/>
                    <a:pt x="70" y="1672"/>
                    <a:pt x="70" y="1498"/>
                  </a:cubicBezTo>
                  <a:cubicBezTo>
                    <a:pt x="70" y="1068"/>
                    <a:pt x="70" y="627"/>
                    <a:pt x="93" y="174"/>
                  </a:cubicBezTo>
                  <a:cubicBezTo>
                    <a:pt x="105" y="140"/>
                    <a:pt x="93" y="47"/>
                    <a:pt x="209" y="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2465050" y="3444475"/>
              <a:ext cx="18900" cy="10175"/>
            </a:xfrm>
            <a:custGeom>
              <a:avLst/>
              <a:gdLst/>
              <a:ahLst/>
              <a:cxnLst/>
              <a:rect l="l" t="t" r="r" b="b"/>
              <a:pathLst>
                <a:path w="756" h="407" extrusionOk="0">
                  <a:moveTo>
                    <a:pt x="59" y="407"/>
                  </a:moveTo>
                  <a:cubicBezTo>
                    <a:pt x="12" y="349"/>
                    <a:pt x="1" y="291"/>
                    <a:pt x="70" y="244"/>
                  </a:cubicBezTo>
                  <a:cubicBezTo>
                    <a:pt x="256" y="163"/>
                    <a:pt x="442" y="105"/>
                    <a:pt x="639" y="12"/>
                  </a:cubicBezTo>
                  <a:cubicBezTo>
                    <a:pt x="651" y="12"/>
                    <a:pt x="674" y="1"/>
                    <a:pt x="697" y="12"/>
                  </a:cubicBezTo>
                  <a:cubicBezTo>
                    <a:pt x="721" y="35"/>
                    <a:pt x="732" y="47"/>
                    <a:pt x="755" y="70"/>
                  </a:cubicBezTo>
                  <a:cubicBezTo>
                    <a:pt x="755" y="93"/>
                    <a:pt x="755" y="117"/>
                    <a:pt x="732" y="128"/>
                  </a:cubicBezTo>
                  <a:cubicBezTo>
                    <a:pt x="604" y="268"/>
                    <a:pt x="268" y="395"/>
                    <a:pt x="59" y="407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2500475" y="3454925"/>
              <a:ext cx="6700" cy="7000"/>
            </a:xfrm>
            <a:custGeom>
              <a:avLst/>
              <a:gdLst/>
              <a:ahLst/>
              <a:cxnLst/>
              <a:rect l="l" t="t" r="r" b="b"/>
              <a:pathLst>
                <a:path w="268" h="280" extrusionOk="0">
                  <a:moveTo>
                    <a:pt x="47" y="1"/>
                  </a:moveTo>
                  <a:cubicBezTo>
                    <a:pt x="163" y="35"/>
                    <a:pt x="221" y="105"/>
                    <a:pt x="244" y="175"/>
                  </a:cubicBezTo>
                  <a:cubicBezTo>
                    <a:pt x="267" y="198"/>
                    <a:pt x="244" y="256"/>
                    <a:pt x="232" y="256"/>
                  </a:cubicBezTo>
                  <a:cubicBezTo>
                    <a:pt x="197" y="268"/>
                    <a:pt x="163" y="279"/>
                    <a:pt x="128" y="268"/>
                  </a:cubicBezTo>
                  <a:cubicBezTo>
                    <a:pt x="47" y="221"/>
                    <a:pt x="0" y="140"/>
                    <a:pt x="47" y="1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2509750" y="3605850"/>
              <a:ext cx="6400" cy="8425"/>
            </a:xfrm>
            <a:custGeom>
              <a:avLst/>
              <a:gdLst/>
              <a:ahLst/>
              <a:cxnLst/>
              <a:rect l="l" t="t" r="r" b="b"/>
              <a:pathLst>
                <a:path w="256" h="337" extrusionOk="0">
                  <a:moveTo>
                    <a:pt x="186" y="0"/>
                  </a:moveTo>
                  <a:cubicBezTo>
                    <a:pt x="256" y="163"/>
                    <a:pt x="151" y="256"/>
                    <a:pt x="93" y="337"/>
                  </a:cubicBezTo>
                  <a:cubicBezTo>
                    <a:pt x="1" y="325"/>
                    <a:pt x="1" y="267"/>
                    <a:pt x="1" y="221"/>
                  </a:cubicBezTo>
                  <a:cubicBezTo>
                    <a:pt x="12" y="116"/>
                    <a:pt x="12" y="116"/>
                    <a:pt x="186" y="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2438925" y="3366975"/>
              <a:ext cx="7575" cy="10475"/>
            </a:xfrm>
            <a:custGeom>
              <a:avLst/>
              <a:gdLst/>
              <a:ahLst/>
              <a:cxnLst/>
              <a:rect l="l" t="t" r="r" b="b"/>
              <a:pathLst>
                <a:path w="303" h="419" extrusionOk="0">
                  <a:moveTo>
                    <a:pt x="129" y="419"/>
                  </a:moveTo>
                  <a:cubicBezTo>
                    <a:pt x="24" y="372"/>
                    <a:pt x="1" y="291"/>
                    <a:pt x="1" y="210"/>
                  </a:cubicBezTo>
                  <a:cubicBezTo>
                    <a:pt x="1" y="175"/>
                    <a:pt x="13" y="105"/>
                    <a:pt x="36" y="71"/>
                  </a:cubicBezTo>
                  <a:cubicBezTo>
                    <a:pt x="71" y="13"/>
                    <a:pt x="129" y="1"/>
                    <a:pt x="198" y="13"/>
                  </a:cubicBezTo>
                  <a:cubicBezTo>
                    <a:pt x="256" y="24"/>
                    <a:pt x="303" y="94"/>
                    <a:pt x="291" y="152"/>
                  </a:cubicBezTo>
                  <a:cubicBezTo>
                    <a:pt x="245" y="245"/>
                    <a:pt x="233" y="349"/>
                    <a:pt x="129" y="419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2458100" y="3377725"/>
              <a:ext cx="6700" cy="8725"/>
            </a:xfrm>
            <a:custGeom>
              <a:avLst/>
              <a:gdLst/>
              <a:ahLst/>
              <a:cxnLst/>
              <a:rect l="l" t="t" r="r" b="b"/>
              <a:pathLst>
                <a:path w="268" h="349" extrusionOk="0">
                  <a:moveTo>
                    <a:pt x="128" y="349"/>
                  </a:moveTo>
                  <a:cubicBezTo>
                    <a:pt x="23" y="291"/>
                    <a:pt x="0" y="233"/>
                    <a:pt x="12" y="163"/>
                  </a:cubicBezTo>
                  <a:cubicBezTo>
                    <a:pt x="23" y="93"/>
                    <a:pt x="81" y="47"/>
                    <a:pt x="139" y="12"/>
                  </a:cubicBezTo>
                  <a:cubicBezTo>
                    <a:pt x="174" y="0"/>
                    <a:pt x="221" y="0"/>
                    <a:pt x="232" y="35"/>
                  </a:cubicBezTo>
                  <a:cubicBezTo>
                    <a:pt x="256" y="59"/>
                    <a:pt x="267" y="105"/>
                    <a:pt x="267" y="128"/>
                  </a:cubicBezTo>
                  <a:cubicBezTo>
                    <a:pt x="267" y="151"/>
                    <a:pt x="267" y="175"/>
                    <a:pt x="256" y="186"/>
                  </a:cubicBezTo>
                  <a:cubicBezTo>
                    <a:pt x="232" y="233"/>
                    <a:pt x="174" y="291"/>
                    <a:pt x="128" y="349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2451425" y="3360300"/>
              <a:ext cx="7275" cy="6700"/>
            </a:xfrm>
            <a:custGeom>
              <a:avLst/>
              <a:gdLst/>
              <a:ahLst/>
              <a:cxnLst/>
              <a:rect l="l" t="t" r="r" b="b"/>
              <a:pathLst>
                <a:path w="291" h="268" extrusionOk="0">
                  <a:moveTo>
                    <a:pt x="0" y="245"/>
                  </a:moveTo>
                  <a:cubicBezTo>
                    <a:pt x="23" y="175"/>
                    <a:pt x="35" y="117"/>
                    <a:pt x="47" y="71"/>
                  </a:cubicBezTo>
                  <a:cubicBezTo>
                    <a:pt x="93" y="13"/>
                    <a:pt x="151" y="1"/>
                    <a:pt x="209" y="36"/>
                  </a:cubicBezTo>
                  <a:cubicBezTo>
                    <a:pt x="267" y="59"/>
                    <a:pt x="290" y="117"/>
                    <a:pt x="279" y="187"/>
                  </a:cubicBezTo>
                  <a:cubicBezTo>
                    <a:pt x="279" y="221"/>
                    <a:pt x="244" y="245"/>
                    <a:pt x="221" y="245"/>
                  </a:cubicBezTo>
                  <a:cubicBezTo>
                    <a:pt x="163" y="268"/>
                    <a:pt x="105" y="268"/>
                    <a:pt x="0" y="245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2430800" y="3378600"/>
              <a:ext cx="8450" cy="5250"/>
            </a:xfrm>
            <a:custGeom>
              <a:avLst/>
              <a:gdLst/>
              <a:ahLst/>
              <a:cxnLst/>
              <a:rect l="l" t="t" r="r" b="b"/>
              <a:pathLst>
                <a:path w="338" h="210" extrusionOk="0">
                  <a:moveTo>
                    <a:pt x="94" y="198"/>
                  </a:moveTo>
                  <a:cubicBezTo>
                    <a:pt x="71" y="198"/>
                    <a:pt x="36" y="198"/>
                    <a:pt x="36" y="186"/>
                  </a:cubicBezTo>
                  <a:cubicBezTo>
                    <a:pt x="12" y="151"/>
                    <a:pt x="1" y="116"/>
                    <a:pt x="1" y="82"/>
                  </a:cubicBezTo>
                  <a:cubicBezTo>
                    <a:pt x="1" y="70"/>
                    <a:pt x="12" y="47"/>
                    <a:pt x="47" y="35"/>
                  </a:cubicBezTo>
                  <a:cubicBezTo>
                    <a:pt x="129" y="12"/>
                    <a:pt x="221" y="0"/>
                    <a:pt x="303" y="58"/>
                  </a:cubicBezTo>
                  <a:cubicBezTo>
                    <a:pt x="314" y="70"/>
                    <a:pt x="338" y="93"/>
                    <a:pt x="338" y="116"/>
                  </a:cubicBezTo>
                  <a:cubicBezTo>
                    <a:pt x="268" y="209"/>
                    <a:pt x="175" y="198"/>
                    <a:pt x="94" y="19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"/>
            <p:cNvSpPr/>
            <p:nvPr/>
          </p:nvSpPr>
          <p:spPr>
            <a:xfrm>
              <a:off x="2449100" y="3380925"/>
              <a:ext cx="6125" cy="6700"/>
            </a:xfrm>
            <a:custGeom>
              <a:avLst/>
              <a:gdLst/>
              <a:ahLst/>
              <a:cxnLst/>
              <a:rect l="l" t="t" r="r" b="b"/>
              <a:pathLst>
                <a:path w="245" h="268" extrusionOk="0">
                  <a:moveTo>
                    <a:pt x="70" y="0"/>
                  </a:moveTo>
                  <a:cubicBezTo>
                    <a:pt x="186" y="0"/>
                    <a:pt x="244" y="81"/>
                    <a:pt x="232" y="163"/>
                  </a:cubicBezTo>
                  <a:cubicBezTo>
                    <a:pt x="209" y="198"/>
                    <a:pt x="186" y="232"/>
                    <a:pt x="151" y="256"/>
                  </a:cubicBezTo>
                  <a:cubicBezTo>
                    <a:pt x="82" y="267"/>
                    <a:pt x="0" y="174"/>
                    <a:pt x="0" y="105"/>
                  </a:cubicBezTo>
                  <a:cubicBezTo>
                    <a:pt x="0" y="58"/>
                    <a:pt x="35" y="35"/>
                    <a:pt x="70" y="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2418900" y="3372200"/>
              <a:ext cx="6125" cy="6700"/>
            </a:xfrm>
            <a:custGeom>
              <a:avLst/>
              <a:gdLst/>
              <a:ahLst/>
              <a:cxnLst/>
              <a:rect l="l" t="t" r="r" b="b"/>
              <a:pathLst>
                <a:path w="245" h="268" extrusionOk="0">
                  <a:moveTo>
                    <a:pt x="163" y="268"/>
                  </a:moveTo>
                  <a:cubicBezTo>
                    <a:pt x="1" y="105"/>
                    <a:pt x="1" y="105"/>
                    <a:pt x="105" y="1"/>
                  </a:cubicBezTo>
                  <a:cubicBezTo>
                    <a:pt x="245" y="105"/>
                    <a:pt x="245" y="105"/>
                    <a:pt x="163" y="26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2439525" y="3355075"/>
              <a:ext cx="4650" cy="5550"/>
            </a:xfrm>
            <a:custGeom>
              <a:avLst/>
              <a:gdLst/>
              <a:ahLst/>
              <a:cxnLst/>
              <a:rect l="l" t="t" r="r" b="b"/>
              <a:pathLst>
                <a:path w="186" h="222" extrusionOk="0">
                  <a:moveTo>
                    <a:pt x="105" y="1"/>
                  </a:moveTo>
                  <a:cubicBezTo>
                    <a:pt x="174" y="47"/>
                    <a:pt x="186" y="117"/>
                    <a:pt x="163" y="187"/>
                  </a:cubicBezTo>
                  <a:cubicBezTo>
                    <a:pt x="139" y="198"/>
                    <a:pt x="116" y="222"/>
                    <a:pt x="93" y="222"/>
                  </a:cubicBezTo>
                  <a:cubicBezTo>
                    <a:pt x="58" y="222"/>
                    <a:pt x="35" y="198"/>
                    <a:pt x="35" y="163"/>
                  </a:cubicBezTo>
                  <a:cubicBezTo>
                    <a:pt x="0" y="105"/>
                    <a:pt x="0" y="36"/>
                    <a:pt x="105" y="1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"/>
            <p:cNvSpPr/>
            <p:nvPr/>
          </p:nvSpPr>
          <p:spPr>
            <a:xfrm>
              <a:off x="2428475" y="3363225"/>
              <a:ext cx="3800" cy="5825"/>
            </a:xfrm>
            <a:custGeom>
              <a:avLst/>
              <a:gdLst/>
              <a:ahLst/>
              <a:cxnLst/>
              <a:rect l="l" t="t" r="r" b="b"/>
              <a:pathLst>
                <a:path w="152" h="233" extrusionOk="0">
                  <a:moveTo>
                    <a:pt x="24" y="221"/>
                  </a:moveTo>
                  <a:cubicBezTo>
                    <a:pt x="24" y="163"/>
                    <a:pt x="1" y="104"/>
                    <a:pt x="24" y="58"/>
                  </a:cubicBezTo>
                  <a:cubicBezTo>
                    <a:pt x="24" y="23"/>
                    <a:pt x="82" y="12"/>
                    <a:pt x="105" y="0"/>
                  </a:cubicBezTo>
                  <a:cubicBezTo>
                    <a:pt x="129" y="35"/>
                    <a:pt x="152" y="70"/>
                    <a:pt x="152" y="104"/>
                  </a:cubicBezTo>
                  <a:cubicBezTo>
                    <a:pt x="140" y="151"/>
                    <a:pt x="105" y="186"/>
                    <a:pt x="82" y="232"/>
                  </a:cubicBezTo>
                  <a:cubicBezTo>
                    <a:pt x="71" y="221"/>
                    <a:pt x="36" y="221"/>
                    <a:pt x="24" y="221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"/>
            <p:cNvSpPr/>
            <p:nvPr/>
          </p:nvSpPr>
          <p:spPr>
            <a:xfrm>
              <a:off x="2421800" y="3384700"/>
              <a:ext cx="4400" cy="4650"/>
            </a:xfrm>
            <a:custGeom>
              <a:avLst/>
              <a:gdLst/>
              <a:ahLst/>
              <a:cxnLst/>
              <a:rect l="l" t="t" r="r" b="b"/>
              <a:pathLst>
                <a:path w="176" h="186" extrusionOk="0">
                  <a:moveTo>
                    <a:pt x="105" y="186"/>
                  </a:moveTo>
                  <a:cubicBezTo>
                    <a:pt x="59" y="128"/>
                    <a:pt x="13" y="105"/>
                    <a:pt x="1" y="58"/>
                  </a:cubicBezTo>
                  <a:cubicBezTo>
                    <a:pt x="1" y="47"/>
                    <a:pt x="59" y="0"/>
                    <a:pt x="82" y="0"/>
                  </a:cubicBezTo>
                  <a:cubicBezTo>
                    <a:pt x="117" y="0"/>
                    <a:pt x="164" y="47"/>
                    <a:pt x="164" y="70"/>
                  </a:cubicBezTo>
                  <a:cubicBezTo>
                    <a:pt x="175" y="81"/>
                    <a:pt x="140" y="116"/>
                    <a:pt x="105" y="186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5" name="Google Shape;185;p3"/>
          <p:cNvGrpSpPr/>
          <p:nvPr/>
        </p:nvGrpSpPr>
        <p:grpSpPr>
          <a:xfrm rot="4092482">
            <a:off x="8037452" y="-173701"/>
            <a:ext cx="773115" cy="298133"/>
            <a:chOff x="1154075" y="3734125"/>
            <a:chExt cx="201750" cy="77800"/>
          </a:xfrm>
        </p:grpSpPr>
        <p:sp>
          <p:nvSpPr>
            <p:cNvPr id="186" name="Google Shape;186;p3"/>
            <p:cNvSpPr/>
            <p:nvPr/>
          </p:nvSpPr>
          <p:spPr>
            <a:xfrm>
              <a:off x="1218800" y="3752125"/>
              <a:ext cx="63875" cy="44425"/>
            </a:xfrm>
            <a:custGeom>
              <a:avLst/>
              <a:gdLst/>
              <a:ahLst/>
              <a:cxnLst/>
              <a:rect l="l" t="t" r="r" b="b"/>
              <a:pathLst>
                <a:path w="2555" h="1777" extrusionOk="0">
                  <a:moveTo>
                    <a:pt x="198" y="0"/>
                  </a:moveTo>
                  <a:cubicBezTo>
                    <a:pt x="906" y="35"/>
                    <a:pt x="1626" y="47"/>
                    <a:pt x="2334" y="70"/>
                  </a:cubicBezTo>
                  <a:cubicBezTo>
                    <a:pt x="2392" y="151"/>
                    <a:pt x="2497" y="186"/>
                    <a:pt x="2555" y="267"/>
                  </a:cubicBezTo>
                  <a:cubicBezTo>
                    <a:pt x="2531" y="639"/>
                    <a:pt x="2531" y="1057"/>
                    <a:pt x="2520" y="1451"/>
                  </a:cubicBezTo>
                  <a:cubicBezTo>
                    <a:pt x="2381" y="1556"/>
                    <a:pt x="2218" y="1672"/>
                    <a:pt x="2090" y="1777"/>
                  </a:cubicBezTo>
                  <a:cubicBezTo>
                    <a:pt x="1487" y="1730"/>
                    <a:pt x="837" y="1718"/>
                    <a:pt x="244" y="1660"/>
                  </a:cubicBezTo>
                  <a:cubicBezTo>
                    <a:pt x="175" y="1568"/>
                    <a:pt x="70" y="1463"/>
                    <a:pt x="1" y="1382"/>
                  </a:cubicBezTo>
                  <a:cubicBezTo>
                    <a:pt x="12" y="964"/>
                    <a:pt x="24" y="523"/>
                    <a:pt x="47" y="10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1154075" y="3734125"/>
              <a:ext cx="201750" cy="77800"/>
            </a:xfrm>
            <a:custGeom>
              <a:avLst/>
              <a:gdLst/>
              <a:ahLst/>
              <a:cxnLst/>
              <a:rect l="l" t="t" r="r" b="b"/>
              <a:pathLst>
                <a:path w="8070" h="3112" extrusionOk="0">
                  <a:moveTo>
                    <a:pt x="3925" y="1"/>
                  </a:moveTo>
                  <a:lnTo>
                    <a:pt x="6072" y="1"/>
                  </a:lnTo>
                  <a:cubicBezTo>
                    <a:pt x="6351" y="1"/>
                    <a:pt x="6618" y="59"/>
                    <a:pt x="6885" y="140"/>
                  </a:cubicBezTo>
                  <a:cubicBezTo>
                    <a:pt x="7001" y="186"/>
                    <a:pt x="7117" y="210"/>
                    <a:pt x="7233" y="256"/>
                  </a:cubicBezTo>
                  <a:cubicBezTo>
                    <a:pt x="7245" y="256"/>
                    <a:pt x="7280" y="268"/>
                    <a:pt x="7291" y="268"/>
                  </a:cubicBezTo>
                  <a:cubicBezTo>
                    <a:pt x="7535" y="500"/>
                    <a:pt x="7872" y="639"/>
                    <a:pt x="7988" y="1011"/>
                  </a:cubicBezTo>
                  <a:cubicBezTo>
                    <a:pt x="8058" y="1243"/>
                    <a:pt x="8069" y="1475"/>
                    <a:pt x="8011" y="1707"/>
                  </a:cubicBezTo>
                  <a:cubicBezTo>
                    <a:pt x="7965" y="1916"/>
                    <a:pt x="7872" y="2113"/>
                    <a:pt x="7767" y="2299"/>
                  </a:cubicBezTo>
                  <a:cubicBezTo>
                    <a:pt x="7744" y="2380"/>
                    <a:pt x="7663" y="2438"/>
                    <a:pt x="7593" y="2473"/>
                  </a:cubicBezTo>
                  <a:cubicBezTo>
                    <a:pt x="7466" y="2566"/>
                    <a:pt x="7338" y="2624"/>
                    <a:pt x="7187" y="2694"/>
                  </a:cubicBezTo>
                  <a:cubicBezTo>
                    <a:pt x="7024" y="2787"/>
                    <a:pt x="6850" y="2868"/>
                    <a:pt x="6664" y="2845"/>
                  </a:cubicBezTo>
                  <a:cubicBezTo>
                    <a:pt x="6641" y="2845"/>
                    <a:pt x="6606" y="2845"/>
                    <a:pt x="6572" y="2856"/>
                  </a:cubicBezTo>
                  <a:cubicBezTo>
                    <a:pt x="6363" y="2961"/>
                    <a:pt x="6107" y="2926"/>
                    <a:pt x="5875" y="2926"/>
                  </a:cubicBezTo>
                  <a:cubicBezTo>
                    <a:pt x="5724" y="2926"/>
                    <a:pt x="5562" y="2926"/>
                    <a:pt x="5399" y="2984"/>
                  </a:cubicBezTo>
                  <a:cubicBezTo>
                    <a:pt x="5318" y="3019"/>
                    <a:pt x="5202" y="3019"/>
                    <a:pt x="5097" y="3019"/>
                  </a:cubicBezTo>
                  <a:cubicBezTo>
                    <a:pt x="4853" y="3031"/>
                    <a:pt x="4586" y="2984"/>
                    <a:pt x="4343" y="3089"/>
                  </a:cubicBezTo>
                  <a:cubicBezTo>
                    <a:pt x="4331" y="3100"/>
                    <a:pt x="4296" y="3089"/>
                    <a:pt x="4285" y="3089"/>
                  </a:cubicBezTo>
                  <a:cubicBezTo>
                    <a:pt x="3820" y="3089"/>
                    <a:pt x="3344" y="3112"/>
                    <a:pt x="2880" y="3077"/>
                  </a:cubicBezTo>
                  <a:cubicBezTo>
                    <a:pt x="2566" y="3042"/>
                    <a:pt x="2253" y="2984"/>
                    <a:pt x="1963" y="2880"/>
                  </a:cubicBezTo>
                  <a:cubicBezTo>
                    <a:pt x="1789" y="2822"/>
                    <a:pt x="1614" y="2764"/>
                    <a:pt x="1429" y="2752"/>
                  </a:cubicBezTo>
                  <a:cubicBezTo>
                    <a:pt x="1347" y="2752"/>
                    <a:pt x="1266" y="2705"/>
                    <a:pt x="1197" y="2682"/>
                  </a:cubicBezTo>
                  <a:cubicBezTo>
                    <a:pt x="988" y="2613"/>
                    <a:pt x="790" y="2555"/>
                    <a:pt x="593" y="2450"/>
                  </a:cubicBezTo>
                  <a:cubicBezTo>
                    <a:pt x="233" y="2276"/>
                    <a:pt x="12" y="2009"/>
                    <a:pt x="36" y="1591"/>
                  </a:cubicBezTo>
                  <a:lnTo>
                    <a:pt x="36" y="1475"/>
                  </a:lnTo>
                  <a:cubicBezTo>
                    <a:pt x="1" y="1115"/>
                    <a:pt x="175" y="825"/>
                    <a:pt x="407" y="581"/>
                  </a:cubicBezTo>
                  <a:cubicBezTo>
                    <a:pt x="581" y="384"/>
                    <a:pt x="790" y="244"/>
                    <a:pt x="1046" y="186"/>
                  </a:cubicBezTo>
                  <a:cubicBezTo>
                    <a:pt x="1092" y="175"/>
                    <a:pt x="1150" y="175"/>
                    <a:pt x="1197" y="140"/>
                  </a:cubicBezTo>
                  <a:cubicBezTo>
                    <a:pt x="1371" y="24"/>
                    <a:pt x="1556" y="24"/>
                    <a:pt x="1754" y="24"/>
                  </a:cubicBezTo>
                  <a:cubicBezTo>
                    <a:pt x="2474" y="1"/>
                    <a:pt x="3193" y="1"/>
                    <a:pt x="3925" y="1"/>
                  </a:cubicBezTo>
                  <a:close/>
                  <a:moveTo>
                    <a:pt x="4412" y="2647"/>
                  </a:moveTo>
                  <a:lnTo>
                    <a:pt x="4122" y="2647"/>
                  </a:lnTo>
                  <a:lnTo>
                    <a:pt x="3240" y="2647"/>
                  </a:lnTo>
                  <a:cubicBezTo>
                    <a:pt x="3054" y="2647"/>
                    <a:pt x="2880" y="2566"/>
                    <a:pt x="2706" y="2555"/>
                  </a:cubicBezTo>
                  <a:cubicBezTo>
                    <a:pt x="2659" y="2555"/>
                    <a:pt x="2601" y="2508"/>
                    <a:pt x="2590" y="2462"/>
                  </a:cubicBezTo>
                  <a:cubicBezTo>
                    <a:pt x="2508" y="2346"/>
                    <a:pt x="2427" y="2241"/>
                    <a:pt x="2427" y="2102"/>
                  </a:cubicBezTo>
                  <a:cubicBezTo>
                    <a:pt x="2427" y="1672"/>
                    <a:pt x="2369" y="1243"/>
                    <a:pt x="2532" y="825"/>
                  </a:cubicBezTo>
                  <a:cubicBezTo>
                    <a:pt x="2566" y="697"/>
                    <a:pt x="2648" y="616"/>
                    <a:pt x="2787" y="604"/>
                  </a:cubicBezTo>
                  <a:cubicBezTo>
                    <a:pt x="2880" y="593"/>
                    <a:pt x="2973" y="593"/>
                    <a:pt x="3066" y="593"/>
                  </a:cubicBezTo>
                  <a:cubicBezTo>
                    <a:pt x="3646" y="593"/>
                    <a:pt x="4227" y="569"/>
                    <a:pt x="4819" y="569"/>
                  </a:cubicBezTo>
                  <a:cubicBezTo>
                    <a:pt x="4877" y="569"/>
                    <a:pt x="4923" y="558"/>
                    <a:pt x="4981" y="569"/>
                  </a:cubicBezTo>
                  <a:cubicBezTo>
                    <a:pt x="5051" y="593"/>
                    <a:pt x="5120" y="616"/>
                    <a:pt x="5167" y="662"/>
                  </a:cubicBezTo>
                  <a:cubicBezTo>
                    <a:pt x="5271" y="778"/>
                    <a:pt x="5353" y="906"/>
                    <a:pt x="5353" y="1069"/>
                  </a:cubicBezTo>
                  <a:lnTo>
                    <a:pt x="5353" y="2055"/>
                  </a:lnTo>
                  <a:cubicBezTo>
                    <a:pt x="5353" y="2113"/>
                    <a:pt x="5341" y="2183"/>
                    <a:pt x="5306" y="2230"/>
                  </a:cubicBezTo>
                  <a:cubicBezTo>
                    <a:pt x="5155" y="2369"/>
                    <a:pt x="5016" y="2555"/>
                    <a:pt x="4772" y="2566"/>
                  </a:cubicBezTo>
                  <a:cubicBezTo>
                    <a:pt x="4749" y="2566"/>
                    <a:pt x="4703" y="2589"/>
                    <a:pt x="4656" y="2601"/>
                  </a:cubicBezTo>
                  <a:lnTo>
                    <a:pt x="4714" y="2659"/>
                  </a:lnTo>
                  <a:cubicBezTo>
                    <a:pt x="4970" y="2682"/>
                    <a:pt x="5225" y="2717"/>
                    <a:pt x="5469" y="2601"/>
                  </a:cubicBezTo>
                  <a:cubicBezTo>
                    <a:pt x="5515" y="2589"/>
                    <a:pt x="5573" y="2578"/>
                    <a:pt x="5620" y="2578"/>
                  </a:cubicBezTo>
                  <a:cubicBezTo>
                    <a:pt x="5933" y="2566"/>
                    <a:pt x="6270" y="2601"/>
                    <a:pt x="6595" y="2508"/>
                  </a:cubicBezTo>
                  <a:cubicBezTo>
                    <a:pt x="6839" y="2543"/>
                    <a:pt x="7036" y="2392"/>
                    <a:pt x="7245" y="2299"/>
                  </a:cubicBezTo>
                  <a:cubicBezTo>
                    <a:pt x="7442" y="2218"/>
                    <a:pt x="7558" y="2055"/>
                    <a:pt x="7616" y="1846"/>
                  </a:cubicBezTo>
                  <a:cubicBezTo>
                    <a:pt x="7663" y="1695"/>
                    <a:pt x="7767" y="1533"/>
                    <a:pt x="7733" y="1347"/>
                  </a:cubicBezTo>
                  <a:cubicBezTo>
                    <a:pt x="7709" y="1150"/>
                    <a:pt x="7663" y="953"/>
                    <a:pt x="7500" y="825"/>
                  </a:cubicBezTo>
                  <a:cubicBezTo>
                    <a:pt x="7315" y="674"/>
                    <a:pt x="7129" y="511"/>
                    <a:pt x="6885" y="442"/>
                  </a:cubicBezTo>
                  <a:cubicBezTo>
                    <a:pt x="6595" y="360"/>
                    <a:pt x="6305" y="268"/>
                    <a:pt x="5980" y="268"/>
                  </a:cubicBezTo>
                  <a:cubicBezTo>
                    <a:pt x="4586" y="268"/>
                    <a:pt x="3193" y="256"/>
                    <a:pt x="1800" y="256"/>
                  </a:cubicBezTo>
                  <a:cubicBezTo>
                    <a:pt x="1614" y="256"/>
                    <a:pt x="1440" y="244"/>
                    <a:pt x="1278" y="384"/>
                  </a:cubicBezTo>
                  <a:cubicBezTo>
                    <a:pt x="1255" y="418"/>
                    <a:pt x="1197" y="430"/>
                    <a:pt x="1138" y="442"/>
                  </a:cubicBezTo>
                  <a:cubicBezTo>
                    <a:pt x="848" y="558"/>
                    <a:pt x="581" y="709"/>
                    <a:pt x="465" y="1022"/>
                  </a:cubicBezTo>
                  <a:cubicBezTo>
                    <a:pt x="454" y="1069"/>
                    <a:pt x="419" y="1092"/>
                    <a:pt x="395" y="1127"/>
                  </a:cubicBezTo>
                  <a:cubicBezTo>
                    <a:pt x="337" y="1196"/>
                    <a:pt x="326" y="1266"/>
                    <a:pt x="326" y="1359"/>
                  </a:cubicBezTo>
                  <a:lnTo>
                    <a:pt x="326" y="1579"/>
                  </a:lnTo>
                  <a:cubicBezTo>
                    <a:pt x="326" y="1893"/>
                    <a:pt x="454" y="2055"/>
                    <a:pt x="755" y="2171"/>
                  </a:cubicBezTo>
                  <a:cubicBezTo>
                    <a:pt x="860" y="2195"/>
                    <a:pt x="941" y="2241"/>
                    <a:pt x="1046" y="2288"/>
                  </a:cubicBezTo>
                  <a:cubicBezTo>
                    <a:pt x="1173" y="2334"/>
                    <a:pt x="1313" y="2404"/>
                    <a:pt x="1452" y="2415"/>
                  </a:cubicBezTo>
                  <a:cubicBezTo>
                    <a:pt x="1893" y="2473"/>
                    <a:pt x="2276" y="2694"/>
                    <a:pt x="2729" y="2705"/>
                  </a:cubicBezTo>
                  <a:cubicBezTo>
                    <a:pt x="2891" y="2798"/>
                    <a:pt x="3066" y="2775"/>
                    <a:pt x="3240" y="2775"/>
                  </a:cubicBezTo>
                  <a:lnTo>
                    <a:pt x="4006" y="2775"/>
                  </a:lnTo>
                  <a:cubicBezTo>
                    <a:pt x="4099" y="2775"/>
                    <a:pt x="4169" y="2775"/>
                    <a:pt x="4250" y="2764"/>
                  </a:cubicBezTo>
                  <a:cubicBezTo>
                    <a:pt x="4319" y="2740"/>
                    <a:pt x="4343" y="2705"/>
                    <a:pt x="4412" y="2647"/>
                  </a:cubicBezTo>
                  <a:close/>
                  <a:moveTo>
                    <a:pt x="2810" y="2241"/>
                  </a:moveTo>
                  <a:cubicBezTo>
                    <a:pt x="2950" y="2276"/>
                    <a:pt x="3077" y="2334"/>
                    <a:pt x="3217" y="2334"/>
                  </a:cubicBezTo>
                  <a:cubicBezTo>
                    <a:pt x="3576" y="2346"/>
                    <a:pt x="3925" y="2346"/>
                    <a:pt x="4285" y="2346"/>
                  </a:cubicBezTo>
                  <a:cubicBezTo>
                    <a:pt x="4436" y="2346"/>
                    <a:pt x="4586" y="2299"/>
                    <a:pt x="4737" y="2264"/>
                  </a:cubicBezTo>
                  <a:cubicBezTo>
                    <a:pt x="4935" y="2206"/>
                    <a:pt x="5051" y="2044"/>
                    <a:pt x="5051" y="1823"/>
                  </a:cubicBezTo>
                  <a:lnTo>
                    <a:pt x="5051" y="1185"/>
                  </a:lnTo>
                  <a:cubicBezTo>
                    <a:pt x="5051" y="941"/>
                    <a:pt x="4970" y="871"/>
                    <a:pt x="4726" y="871"/>
                  </a:cubicBezTo>
                  <a:lnTo>
                    <a:pt x="2984" y="871"/>
                  </a:lnTo>
                  <a:cubicBezTo>
                    <a:pt x="2938" y="871"/>
                    <a:pt x="2903" y="883"/>
                    <a:pt x="2868" y="883"/>
                  </a:cubicBezTo>
                  <a:cubicBezTo>
                    <a:pt x="2694" y="1243"/>
                    <a:pt x="2729" y="1626"/>
                    <a:pt x="2741" y="1997"/>
                  </a:cubicBezTo>
                  <a:cubicBezTo>
                    <a:pt x="2717" y="2067"/>
                    <a:pt x="2775" y="2160"/>
                    <a:pt x="2810" y="2241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1260300" y="3765475"/>
              <a:ext cx="8450" cy="6400"/>
            </a:xfrm>
            <a:custGeom>
              <a:avLst/>
              <a:gdLst/>
              <a:ahLst/>
              <a:cxnLst/>
              <a:rect l="l" t="t" r="r" b="b"/>
              <a:pathLst>
                <a:path w="338" h="256" extrusionOk="0">
                  <a:moveTo>
                    <a:pt x="210" y="24"/>
                  </a:moveTo>
                  <a:cubicBezTo>
                    <a:pt x="221" y="24"/>
                    <a:pt x="268" y="24"/>
                    <a:pt x="279" y="35"/>
                  </a:cubicBezTo>
                  <a:cubicBezTo>
                    <a:pt x="314" y="58"/>
                    <a:pt x="337" y="93"/>
                    <a:pt x="337" y="116"/>
                  </a:cubicBezTo>
                  <a:cubicBezTo>
                    <a:pt x="337" y="151"/>
                    <a:pt x="326" y="209"/>
                    <a:pt x="291" y="221"/>
                  </a:cubicBezTo>
                  <a:cubicBezTo>
                    <a:pt x="256" y="256"/>
                    <a:pt x="210" y="256"/>
                    <a:pt x="152" y="256"/>
                  </a:cubicBezTo>
                  <a:cubicBezTo>
                    <a:pt x="59" y="256"/>
                    <a:pt x="1" y="174"/>
                    <a:pt x="1" y="116"/>
                  </a:cubicBezTo>
                  <a:cubicBezTo>
                    <a:pt x="1" y="58"/>
                    <a:pt x="82" y="24"/>
                    <a:pt x="163" y="0"/>
                  </a:cubicBezTo>
                  <a:cubicBezTo>
                    <a:pt x="187" y="24"/>
                    <a:pt x="198" y="24"/>
                    <a:pt x="210" y="24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"/>
            <p:cNvSpPr/>
            <p:nvPr/>
          </p:nvSpPr>
          <p:spPr>
            <a:xfrm>
              <a:off x="1248125" y="3760250"/>
              <a:ext cx="9025" cy="6400"/>
            </a:xfrm>
            <a:custGeom>
              <a:avLst/>
              <a:gdLst/>
              <a:ahLst/>
              <a:cxnLst/>
              <a:rect l="l" t="t" r="r" b="b"/>
              <a:pathLst>
                <a:path w="361" h="256" extrusionOk="0">
                  <a:moveTo>
                    <a:pt x="221" y="0"/>
                  </a:moveTo>
                  <a:cubicBezTo>
                    <a:pt x="244" y="0"/>
                    <a:pt x="279" y="12"/>
                    <a:pt x="290" y="24"/>
                  </a:cubicBezTo>
                  <a:cubicBezTo>
                    <a:pt x="337" y="58"/>
                    <a:pt x="360" y="140"/>
                    <a:pt x="337" y="186"/>
                  </a:cubicBezTo>
                  <a:cubicBezTo>
                    <a:pt x="302" y="233"/>
                    <a:pt x="267" y="256"/>
                    <a:pt x="209" y="244"/>
                  </a:cubicBezTo>
                  <a:cubicBezTo>
                    <a:pt x="186" y="244"/>
                    <a:pt x="163" y="233"/>
                    <a:pt x="151" y="209"/>
                  </a:cubicBezTo>
                  <a:cubicBezTo>
                    <a:pt x="35" y="175"/>
                    <a:pt x="0" y="105"/>
                    <a:pt x="12" y="70"/>
                  </a:cubicBezTo>
                  <a:cubicBezTo>
                    <a:pt x="58" y="0"/>
                    <a:pt x="128" y="12"/>
                    <a:pt x="221" y="0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"/>
            <p:cNvSpPr/>
            <p:nvPr/>
          </p:nvSpPr>
          <p:spPr>
            <a:xfrm>
              <a:off x="1237675" y="3776500"/>
              <a:ext cx="7275" cy="6125"/>
            </a:xfrm>
            <a:custGeom>
              <a:avLst/>
              <a:gdLst/>
              <a:ahLst/>
              <a:cxnLst/>
              <a:rect l="l" t="t" r="r" b="b"/>
              <a:pathLst>
                <a:path w="291" h="245" extrusionOk="0">
                  <a:moveTo>
                    <a:pt x="128" y="0"/>
                  </a:moveTo>
                  <a:cubicBezTo>
                    <a:pt x="174" y="12"/>
                    <a:pt x="232" y="24"/>
                    <a:pt x="256" y="59"/>
                  </a:cubicBezTo>
                  <a:cubicBezTo>
                    <a:pt x="267" y="70"/>
                    <a:pt x="290" y="140"/>
                    <a:pt x="256" y="163"/>
                  </a:cubicBezTo>
                  <a:cubicBezTo>
                    <a:pt x="198" y="244"/>
                    <a:pt x="70" y="244"/>
                    <a:pt x="12" y="163"/>
                  </a:cubicBezTo>
                  <a:cubicBezTo>
                    <a:pt x="0" y="128"/>
                    <a:pt x="0" y="70"/>
                    <a:pt x="23" y="59"/>
                  </a:cubicBezTo>
                  <a:cubicBezTo>
                    <a:pt x="47" y="47"/>
                    <a:pt x="82" y="24"/>
                    <a:pt x="128" y="0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"/>
            <p:cNvSpPr/>
            <p:nvPr/>
          </p:nvSpPr>
          <p:spPr>
            <a:xfrm>
              <a:off x="1231000" y="3764600"/>
              <a:ext cx="7275" cy="5250"/>
            </a:xfrm>
            <a:custGeom>
              <a:avLst/>
              <a:gdLst/>
              <a:ahLst/>
              <a:cxnLst/>
              <a:rect l="l" t="t" r="r" b="b"/>
              <a:pathLst>
                <a:path w="291" h="210" extrusionOk="0">
                  <a:moveTo>
                    <a:pt x="105" y="209"/>
                  </a:moveTo>
                  <a:cubicBezTo>
                    <a:pt x="81" y="186"/>
                    <a:pt x="35" y="151"/>
                    <a:pt x="12" y="128"/>
                  </a:cubicBezTo>
                  <a:cubicBezTo>
                    <a:pt x="0" y="70"/>
                    <a:pt x="35" y="24"/>
                    <a:pt x="93" y="12"/>
                  </a:cubicBezTo>
                  <a:cubicBezTo>
                    <a:pt x="128" y="1"/>
                    <a:pt x="186" y="1"/>
                    <a:pt x="232" y="12"/>
                  </a:cubicBezTo>
                  <a:cubicBezTo>
                    <a:pt x="267" y="12"/>
                    <a:pt x="290" y="59"/>
                    <a:pt x="290" y="70"/>
                  </a:cubicBezTo>
                  <a:cubicBezTo>
                    <a:pt x="290" y="93"/>
                    <a:pt x="279" y="140"/>
                    <a:pt x="244" y="175"/>
                  </a:cubicBezTo>
                  <a:cubicBezTo>
                    <a:pt x="209" y="198"/>
                    <a:pt x="163" y="198"/>
                    <a:pt x="105" y="209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"/>
            <p:cNvSpPr/>
            <p:nvPr/>
          </p:nvSpPr>
          <p:spPr>
            <a:xfrm>
              <a:off x="1248400" y="3769825"/>
              <a:ext cx="7875" cy="6700"/>
            </a:xfrm>
            <a:custGeom>
              <a:avLst/>
              <a:gdLst/>
              <a:ahLst/>
              <a:cxnLst/>
              <a:rect l="l" t="t" r="r" b="b"/>
              <a:pathLst>
                <a:path w="315" h="268" extrusionOk="0">
                  <a:moveTo>
                    <a:pt x="1" y="140"/>
                  </a:moveTo>
                  <a:cubicBezTo>
                    <a:pt x="59" y="24"/>
                    <a:pt x="163" y="0"/>
                    <a:pt x="268" y="47"/>
                  </a:cubicBezTo>
                  <a:cubicBezTo>
                    <a:pt x="291" y="59"/>
                    <a:pt x="314" y="105"/>
                    <a:pt x="314" y="151"/>
                  </a:cubicBezTo>
                  <a:cubicBezTo>
                    <a:pt x="314" y="163"/>
                    <a:pt x="279" y="209"/>
                    <a:pt x="268" y="221"/>
                  </a:cubicBezTo>
                  <a:cubicBezTo>
                    <a:pt x="163" y="267"/>
                    <a:pt x="59" y="244"/>
                    <a:pt x="1" y="140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"/>
            <p:cNvSpPr/>
            <p:nvPr/>
          </p:nvSpPr>
          <p:spPr>
            <a:xfrm>
              <a:off x="1256250" y="3784325"/>
              <a:ext cx="4375" cy="5850"/>
            </a:xfrm>
            <a:custGeom>
              <a:avLst/>
              <a:gdLst/>
              <a:ahLst/>
              <a:cxnLst/>
              <a:rect l="l" t="t" r="r" b="b"/>
              <a:pathLst>
                <a:path w="175" h="234" extrusionOk="0">
                  <a:moveTo>
                    <a:pt x="70" y="233"/>
                  </a:moveTo>
                  <a:cubicBezTo>
                    <a:pt x="35" y="175"/>
                    <a:pt x="12" y="140"/>
                    <a:pt x="0" y="94"/>
                  </a:cubicBezTo>
                  <a:cubicBezTo>
                    <a:pt x="0" y="47"/>
                    <a:pt x="58" y="1"/>
                    <a:pt x="93" y="24"/>
                  </a:cubicBezTo>
                  <a:cubicBezTo>
                    <a:pt x="151" y="36"/>
                    <a:pt x="174" y="94"/>
                    <a:pt x="151" y="140"/>
                  </a:cubicBezTo>
                  <a:cubicBezTo>
                    <a:pt x="140" y="163"/>
                    <a:pt x="105" y="198"/>
                    <a:pt x="70" y="233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4" name="Google Shape;194;p3"/>
          <p:cNvGrpSpPr/>
          <p:nvPr/>
        </p:nvGrpSpPr>
        <p:grpSpPr>
          <a:xfrm rot="1415750">
            <a:off x="8122903" y="501184"/>
            <a:ext cx="602211" cy="1005088"/>
            <a:chOff x="1980950" y="3649100"/>
            <a:chExt cx="146600" cy="244675"/>
          </a:xfrm>
        </p:grpSpPr>
        <p:sp>
          <p:nvSpPr>
            <p:cNvPr id="195" name="Google Shape;195;p3"/>
            <p:cNvSpPr/>
            <p:nvPr/>
          </p:nvSpPr>
          <p:spPr>
            <a:xfrm>
              <a:off x="1983850" y="3650250"/>
              <a:ext cx="66500" cy="233650"/>
            </a:xfrm>
            <a:custGeom>
              <a:avLst/>
              <a:gdLst/>
              <a:ahLst/>
              <a:cxnLst/>
              <a:rect l="l" t="t" r="r" b="b"/>
              <a:pathLst>
                <a:path w="2660" h="9346" extrusionOk="0">
                  <a:moveTo>
                    <a:pt x="500" y="9346"/>
                  </a:moveTo>
                  <a:lnTo>
                    <a:pt x="2659" y="4493"/>
                  </a:lnTo>
                  <a:lnTo>
                    <a:pt x="2473" y="1208"/>
                  </a:lnTo>
                  <a:cubicBezTo>
                    <a:pt x="2473" y="1208"/>
                    <a:pt x="1928" y="987"/>
                    <a:pt x="2021" y="0"/>
                  </a:cubicBezTo>
                  <a:lnTo>
                    <a:pt x="1777" y="128"/>
                  </a:lnTo>
                  <a:cubicBezTo>
                    <a:pt x="1754" y="465"/>
                    <a:pt x="1742" y="778"/>
                    <a:pt x="1730" y="1127"/>
                  </a:cubicBezTo>
                  <a:cubicBezTo>
                    <a:pt x="1846" y="1161"/>
                    <a:pt x="1986" y="1185"/>
                    <a:pt x="2102" y="1219"/>
                  </a:cubicBezTo>
                  <a:cubicBezTo>
                    <a:pt x="2090" y="1452"/>
                    <a:pt x="2032" y="1707"/>
                    <a:pt x="2079" y="1939"/>
                  </a:cubicBezTo>
                  <a:cubicBezTo>
                    <a:pt x="2160" y="2462"/>
                    <a:pt x="2021" y="3019"/>
                    <a:pt x="2044" y="3541"/>
                  </a:cubicBezTo>
                  <a:cubicBezTo>
                    <a:pt x="2079" y="3855"/>
                    <a:pt x="2125" y="4203"/>
                    <a:pt x="2148" y="4540"/>
                  </a:cubicBezTo>
                  <a:cubicBezTo>
                    <a:pt x="2044" y="4725"/>
                    <a:pt x="1893" y="4934"/>
                    <a:pt x="1777" y="5120"/>
                  </a:cubicBezTo>
                  <a:cubicBezTo>
                    <a:pt x="1510" y="5561"/>
                    <a:pt x="1150" y="5968"/>
                    <a:pt x="941" y="6432"/>
                  </a:cubicBezTo>
                  <a:cubicBezTo>
                    <a:pt x="744" y="6873"/>
                    <a:pt x="105" y="8661"/>
                    <a:pt x="1" y="9044"/>
                  </a:cubicBezTo>
                  <a:cubicBezTo>
                    <a:pt x="221" y="9160"/>
                    <a:pt x="500" y="9346"/>
                    <a:pt x="500" y="93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3"/>
            <p:cNvSpPr/>
            <p:nvPr/>
          </p:nvSpPr>
          <p:spPr>
            <a:xfrm>
              <a:off x="2005050" y="3840050"/>
              <a:ext cx="97525" cy="27900"/>
            </a:xfrm>
            <a:custGeom>
              <a:avLst/>
              <a:gdLst/>
              <a:ahLst/>
              <a:cxnLst/>
              <a:rect l="l" t="t" r="r" b="b"/>
              <a:pathLst>
                <a:path w="3901" h="1116" extrusionOk="0">
                  <a:moveTo>
                    <a:pt x="3402" y="1"/>
                  </a:moveTo>
                  <a:cubicBezTo>
                    <a:pt x="3669" y="291"/>
                    <a:pt x="3715" y="651"/>
                    <a:pt x="3901" y="930"/>
                  </a:cubicBezTo>
                  <a:cubicBezTo>
                    <a:pt x="3785" y="1081"/>
                    <a:pt x="3645" y="1104"/>
                    <a:pt x="3518" y="1104"/>
                  </a:cubicBezTo>
                  <a:lnTo>
                    <a:pt x="2334" y="1104"/>
                  </a:lnTo>
                  <a:cubicBezTo>
                    <a:pt x="2090" y="1104"/>
                    <a:pt x="1823" y="1115"/>
                    <a:pt x="1579" y="1023"/>
                  </a:cubicBezTo>
                  <a:cubicBezTo>
                    <a:pt x="1428" y="988"/>
                    <a:pt x="1266" y="1011"/>
                    <a:pt x="1115" y="1011"/>
                  </a:cubicBezTo>
                  <a:cubicBezTo>
                    <a:pt x="987" y="1011"/>
                    <a:pt x="848" y="1011"/>
                    <a:pt x="720" y="953"/>
                  </a:cubicBezTo>
                  <a:cubicBezTo>
                    <a:pt x="639" y="930"/>
                    <a:pt x="546" y="930"/>
                    <a:pt x="441" y="906"/>
                  </a:cubicBezTo>
                  <a:lnTo>
                    <a:pt x="12" y="906"/>
                  </a:lnTo>
                  <a:cubicBezTo>
                    <a:pt x="12" y="872"/>
                    <a:pt x="0" y="825"/>
                    <a:pt x="12" y="814"/>
                  </a:cubicBezTo>
                  <a:cubicBezTo>
                    <a:pt x="151" y="593"/>
                    <a:pt x="290" y="361"/>
                    <a:pt x="441" y="152"/>
                  </a:cubicBezTo>
                  <a:cubicBezTo>
                    <a:pt x="523" y="59"/>
                    <a:pt x="615" y="1"/>
                    <a:pt x="755" y="1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"/>
            <p:cNvSpPr/>
            <p:nvPr/>
          </p:nvSpPr>
          <p:spPr>
            <a:xfrm>
              <a:off x="1980950" y="3649100"/>
              <a:ext cx="146600" cy="244675"/>
            </a:xfrm>
            <a:custGeom>
              <a:avLst/>
              <a:gdLst/>
              <a:ahLst/>
              <a:cxnLst/>
              <a:rect l="l" t="t" r="r" b="b"/>
              <a:pathLst>
                <a:path w="5864" h="9787" extrusionOk="0">
                  <a:moveTo>
                    <a:pt x="3936" y="1405"/>
                  </a:moveTo>
                  <a:cubicBezTo>
                    <a:pt x="3936" y="1451"/>
                    <a:pt x="3924" y="1486"/>
                    <a:pt x="3924" y="1509"/>
                  </a:cubicBezTo>
                  <a:cubicBezTo>
                    <a:pt x="3890" y="2252"/>
                    <a:pt x="3866" y="2972"/>
                    <a:pt x="3936" y="3715"/>
                  </a:cubicBezTo>
                  <a:cubicBezTo>
                    <a:pt x="3936" y="3808"/>
                    <a:pt x="3948" y="3878"/>
                    <a:pt x="3936" y="3959"/>
                  </a:cubicBezTo>
                  <a:cubicBezTo>
                    <a:pt x="3901" y="4330"/>
                    <a:pt x="4041" y="4655"/>
                    <a:pt x="4133" y="5004"/>
                  </a:cubicBezTo>
                  <a:cubicBezTo>
                    <a:pt x="4157" y="5062"/>
                    <a:pt x="4180" y="5120"/>
                    <a:pt x="4226" y="5166"/>
                  </a:cubicBezTo>
                  <a:cubicBezTo>
                    <a:pt x="4308" y="5271"/>
                    <a:pt x="4389" y="5387"/>
                    <a:pt x="4389" y="5526"/>
                  </a:cubicBezTo>
                  <a:cubicBezTo>
                    <a:pt x="4389" y="5572"/>
                    <a:pt x="4424" y="5619"/>
                    <a:pt x="4458" y="5665"/>
                  </a:cubicBezTo>
                  <a:cubicBezTo>
                    <a:pt x="4679" y="6014"/>
                    <a:pt x="4865" y="6362"/>
                    <a:pt x="5004" y="6745"/>
                  </a:cubicBezTo>
                  <a:cubicBezTo>
                    <a:pt x="5027" y="6803"/>
                    <a:pt x="5062" y="6861"/>
                    <a:pt x="5085" y="6908"/>
                  </a:cubicBezTo>
                  <a:cubicBezTo>
                    <a:pt x="5178" y="7093"/>
                    <a:pt x="5271" y="7291"/>
                    <a:pt x="5329" y="7500"/>
                  </a:cubicBezTo>
                  <a:cubicBezTo>
                    <a:pt x="5352" y="7604"/>
                    <a:pt x="5434" y="7674"/>
                    <a:pt x="5468" y="7767"/>
                  </a:cubicBezTo>
                  <a:cubicBezTo>
                    <a:pt x="5503" y="7813"/>
                    <a:pt x="5527" y="7848"/>
                    <a:pt x="5550" y="7894"/>
                  </a:cubicBezTo>
                  <a:cubicBezTo>
                    <a:pt x="5619" y="8068"/>
                    <a:pt x="5689" y="8231"/>
                    <a:pt x="5759" y="8405"/>
                  </a:cubicBezTo>
                  <a:cubicBezTo>
                    <a:pt x="5840" y="8533"/>
                    <a:pt x="5863" y="8661"/>
                    <a:pt x="5817" y="8811"/>
                  </a:cubicBezTo>
                  <a:cubicBezTo>
                    <a:pt x="5794" y="8916"/>
                    <a:pt x="5794" y="9032"/>
                    <a:pt x="5794" y="9148"/>
                  </a:cubicBezTo>
                  <a:cubicBezTo>
                    <a:pt x="5805" y="9299"/>
                    <a:pt x="5735" y="9415"/>
                    <a:pt x="5608" y="9508"/>
                  </a:cubicBezTo>
                  <a:cubicBezTo>
                    <a:pt x="5445" y="9612"/>
                    <a:pt x="5294" y="9694"/>
                    <a:pt x="5109" y="9729"/>
                  </a:cubicBezTo>
                  <a:cubicBezTo>
                    <a:pt x="4888" y="9752"/>
                    <a:pt x="4691" y="9787"/>
                    <a:pt x="4470" y="9787"/>
                  </a:cubicBezTo>
                  <a:cubicBezTo>
                    <a:pt x="4075" y="9787"/>
                    <a:pt x="3669" y="9787"/>
                    <a:pt x="3286" y="9763"/>
                  </a:cubicBezTo>
                  <a:cubicBezTo>
                    <a:pt x="3089" y="9763"/>
                    <a:pt x="2891" y="9740"/>
                    <a:pt x="2705" y="9729"/>
                  </a:cubicBezTo>
                  <a:cubicBezTo>
                    <a:pt x="2613" y="9705"/>
                    <a:pt x="2508" y="9705"/>
                    <a:pt x="2427" y="9705"/>
                  </a:cubicBezTo>
                  <a:cubicBezTo>
                    <a:pt x="2160" y="9705"/>
                    <a:pt x="1916" y="9705"/>
                    <a:pt x="1661" y="9729"/>
                  </a:cubicBezTo>
                  <a:cubicBezTo>
                    <a:pt x="1498" y="9729"/>
                    <a:pt x="1324" y="9740"/>
                    <a:pt x="1173" y="9671"/>
                  </a:cubicBezTo>
                  <a:cubicBezTo>
                    <a:pt x="1150" y="9647"/>
                    <a:pt x="1115" y="9647"/>
                    <a:pt x="1092" y="9647"/>
                  </a:cubicBezTo>
                  <a:cubicBezTo>
                    <a:pt x="825" y="9671"/>
                    <a:pt x="593" y="9554"/>
                    <a:pt x="349" y="9473"/>
                  </a:cubicBezTo>
                  <a:cubicBezTo>
                    <a:pt x="128" y="9404"/>
                    <a:pt x="12" y="9229"/>
                    <a:pt x="1" y="8997"/>
                  </a:cubicBezTo>
                  <a:cubicBezTo>
                    <a:pt x="1" y="8835"/>
                    <a:pt x="12" y="8684"/>
                    <a:pt x="70" y="8521"/>
                  </a:cubicBezTo>
                  <a:cubicBezTo>
                    <a:pt x="175" y="8277"/>
                    <a:pt x="268" y="8022"/>
                    <a:pt x="384" y="7778"/>
                  </a:cubicBezTo>
                  <a:cubicBezTo>
                    <a:pt x="535" y="7430"/>
                    <a:pt x="685" y="7082"/>
                    <a:pt x="860" y="6768"/>
                  </a:cubicBezTo>
                  <a:cubicBezTo>
                    <a:pt x="941" y="6594"/>
                    <a:pt x="1034" y="6420"/>
                    <a:pt x="1115" y="6257"/>
                  </a:cubicBezTo>
                  <a:cubicBezTo>
                    <a:pt x="1138" y="6223"/>
                    <a:pt x="1161" y="6199"/>
                    <a:pt x="1196" y="6153"/>
                  </a:cubicBezTo>
                  <a:cubicBezTo>
                    <a:pt x="1254" y="6083"/>
                    <a:pt x="1336" y="6014"/>
                    <a:pt x="1382" y="5921"/>
                  </a:cubicBezTo>
                  <a:cubicBezTo>
                    <a:pt x="1579" y="5584"/>
                    <a:pt x="1788" y="5236"/>
                    <a:pt x="1986" y="4888"/>
                  </a:cubicBezTo>
                  <a:cubicBezTo>
                    <a:pt x="2044" y="4783"/>
                    <a:pt x="2102" y="4702"/>
                    <a:pt x="2067" y="4574"/>
                  </a:cubicBezTo>
                  <a:cubicBezTo>
                    <a:pt x="2044" y="4539"/>
                    <a:pt x="2067" y="4481"/>
                    <a:pt x="2067" y="4458"/>
                  </a:cubicBezTo>
                  <a:cubicBezTo>
                    <a:pt x="2160" y="4063"/>
                    <a:pt x="2125" y="3669"/>
                    <a:pt x="2102" y="3262"/>
                  </a:cubicBezTo>
                  <a:cubicBezTo>
                    <a:pt x="2090" y="2844"/>
                    <a:pt x="2032" y="2426"/>
                    <a:pt x="2125" y="2020"/>
                  </a:cubicBezTo>
                  <a:cubicBezTo>
                    <a:pt x="2137" y="1974"/>
                    <a:pt x="2125" y="1927"/>
                    <a:pt x="2125" y="1904"/>
                  </a:cubicBezTo>
                  <a:cubicBezTo>
                    <a:pt x="2102" y="1753"/>
                    <a:pt x="2079" y="1625"/>
                    <a:pt x="2044" y="1451"/>
                  </a:cubicBezTo>
                  <a:cubicBezTo>
                    <a:pt x="1962" y="1393"/>
                    <a:pt x="1858" y="1324"/>
                    <a:pt x="1742" y="1254"/>
                  </a:cubicBezTo>
                  <a:cubicBezTo>
                    <a:pt x="1730" y="940"/>
                    <a:pt x="1730" y="639"/>
                    <a:pt x="1742" y="337"/>
                  </a:cubicBezTo>
                  <a:cubicBezTo>
                    <a:pt x="1754" y="174"/>
                    <a:pt x="1951" y="12"/>
                    <a:pt x="2090" y="12"/>
                  </a:cubicBezTo>
                  <a:cubicBezTo>
                    <a:pt x="2276" y="12"/>
                    <a:pt x="2473" y="0"/>
                    <a:pt x="2671" y="0"/>
                  </a:cubicBezTo>
                  <a:lnTo>
                    <a:pt x="3228" y="0"/>
                  </a:lnTo>
                  <a:lnTo>
                    <a:pt x="3808" y="0"/>
                  </a:lnTo>
                  <a:lnTo>
                    <a:pt x="4017" y="0"/>
                  </a:lnTo>
                  <a:cubicBezTo>
                    <a:pt x="4122" y="12"/>
                    <a:pt x="4180" y="58"/>
                    <a:pt x="4180" y="163"/>
                  </a:cubicBezTo>
                  <a:lnTo>
                    <a:pt x="4180" y="1173"/>
                  </a:lnTo>
                  <a:cubicBezTo>
                    <a:pt x="4180" y="1219"/>
                    <a:pt x="4157" y="1277"/>
                    <a:pt x="4122" y="1300"/>
                  </a:cubicBezTo>
                  <a:cubicBezTo>
                    <a:pt x="4064" y="1300"/>
                    <a:pt x="3994" y="1347"/>
                    <a:pt x="3936" y="1405"/>
                  </a:cubicBezTo>
                  <a:close/>
                  <a:moveTo>
                    <a:pt x="2473" y="4470"/>
                  </a:moveTo>
                  <a:cubicBezTo>
                    <a:pt x="2322" y="4690"/>
                    <a:pt x="2195" y="4911"/>
                    <a:pt x="2125" y="5166"/>
                  </a:cubicBezTo>
                  <a:cubicBezTo>
                    <a:pt x="2125" y="5201"/>
                    <a:pt x="2090" y="5224"/>
                    <a:pt x="2079" y="5259"/>
                  </a:cubicBezTo>
                  <a:cubicBezTo>
                    <a:pt x="1951" y="5503"/>
                    <a:pt x="1812" y="5735"/>
                    <a:pt x="1672" y="5979"/>
                  </a:cubicBezTo>
                  <a:cubicBezTo>
                    <a:pt x="1603" y="6095"/>
                    <a:pt x="1545" y="6211"/>
                    <a:pt x="1463" y="6315"/>
                  </a:cubicBezTo>
                  <a:cubicBezTo>
                    <a:pt x="1394" y="6432"/>
                    <a:pt x="1289" y="6548"/>
                    <a:pt x="1231" y="6675"/>
                  </a:cubicBezTo>
                  <a:cubicBezTo>
                    <a:pt x="1150" y="6908"/>
                    <a:pt x="999" y="7116"/>
                    <a:pt x="918" y="7325"/>
                  </a:cubicBezTo>
                  <a:cubicBezTo>
                    <a:pt x="790" y="7639"/>
                    <a:pt x="651" y="7952"/>
                    <a:pt x="535" y="8254"/>
                  </a:cubicBezTo>
                  <a:cubicBezTo>
                    <a:pt x="477" y="8405"/>
                    <a:pt x="418" y="8568"/>
                    <a:pt x="360" y="8707"/>
                  </a:cubicBezTo>
                  <a:cubicBezTo>
                    <a:pt x="291" y="8869"/>
                    <a:pt x="326" y="9055"/>
                    <a:pt x="535" y="9125"/>
                  </a:cubicBezTo>
                  <a:cubicBezTo>
                    <a:pt x="616" y="9160"/>
                    <a:pt x="697" y="9171"/>
                    <a:pt x="755" y="9229"/>
                  </a:cubicBezTo>
                  <a:cubicBezTo>
                    <a:pt x="906" y="9345"/>
                    <a:pt x="1069" y="9345"/>
                    <a:pt x="1243" y="9345"/>
                  </a:cubicBezTo>
                  <a:lnTo>
                    <a:pt x="1777" y="9345"/>
                  </a:lnTo>
                  <a:cubicBezTo>
                    <a:pt x="2079" y="9345"/>
                    <a:pt x="2380" y="9357"/>
                    <a:pt x="2682" y="9462"/>
                  </a:cubicBezTo>
                  <a:cubicBezTo>
                    <a:pt x="2775" y="9496"/>
                    <a:pt x="2856" y="9496"/>
                    <a:pt x="2961" y="9496"/>
                  </a:cubicBezTo>
                  <a:cubicBezTo>
                    <a:pt x="3495" y="9473"/>
                    <a:pt x="4052" y="9462"/>
                    <a:pt x="4586" y="9462"/>
                  </a:cubicBezTo>
                  <a:cubicBezTo>
                    <a:pt x="4830" y="9462"/>
                    <a:pt x="5027" y="9299"/>
                    <a:pt x="5271" y="9311"/>
                  </a:cubicBezTo>
                  <a:cubicBezTo>
                    <a:pt x="5306" y="9311"/>
                    <a:pt x="5376" y="9287"/>
                    <a:pt x="5410" y="9253"/>
                  </a:cubicBezTo>
                  <a:cubicBezTo>
                    <a:pt x="5457" y="9229"/>
                    <a:pt x="5503" y="9206"/>
                    <a:pt x="5527" y="9183"/>
                  </a:cubicBezTo>
                  <a:cubicBezTo>
                    <a:pt x="5585" y="8881"/>
                    <a:pt x="5538" y="8626"/>
                    <a:pt x="5399" y="8370"/>
                  </a:cubicBezTo>
                  <a:cubicBezTo>
                    <a:pt x="5283" y="8173"/>
                    <a:pt x="5225" y="7941"/>
                    <a:pt x="5097" y="7755"/>
                  </a:cubicBezTo>
                  <a:cubicBezTo>
                    <a:pt x="5062" y="7709"/>
                    <a:pt x="5039" y="7639"/>
                    <a:pt x="5016" y="7569"/>
                  </a:cubicBezTo>
                  <a:cubicBezTo>
                    <a:pt x="4900" y="7175"/>
                    <a:pt x="4714" y="6791"/>
                    <a:pt x="4540" y="6408"/>
                  </a:cubicBezTo>
                  <a:cubicBezTo>
                    <a:pt x="4377" y="6060"/>
                    <a:pt x="4191" y="5747"/>
                    <a:pt x="4017" y="5410"/>
                  </a:cubicBezTo>
                  <a:cubicBezTo>
                    <a:pt x="3913" y="5224"/>
                    <a:pt x="3832" y="5038"/>
                    <a:pt x="3646" y="4922"/>
                  </a:cubicBezTo>
                  <a:cubicBezTo>
                    <a:pt x="3623" y="4354"/>
                    <a:pt x="3657" y="3796"/>
                    <a:pt x="3611" y="3251"/>
                  </a:cubicBezTo>
                  <a:cubicBezTo>
                    <a:pt x="3588" y="2891"/>
                    <a:pt x="3611" y="2508"/>
                    <a:pt x="3623" y="2148"/>
                  </a:cubicBezTo>
                  <a:lnTo>
                    <a:pt x="3623" y="1788"/>
                  </a:lnTo>
                  <a:cubicBezTo>
                    <a:pt x="3623" y="1649"/>
                    <a:pt x="3646" y="1521"/>
                    <a:pt x="3657" y="1393"/>
                  </a:cubicBezTo>
                  <a:cubicBezTo>
                    <a:pt x="3425" y="1463"/>
                    <a:pt x="3205" y="1451"/>
                    <a:pt x="2972" y="1393"/>
                  </a:cubicBezTo>
                  <a:cubicBezTo>
                    <a:pt x="2787" y="1347"/>
                    <a:pt x="2601" y="1358"/>
                    <a:pt x="2392" y="1393"/>
                  </a:cubicBezTo>
                  <a:cubicBezTo>
                    <a:pt x="2404" y="1532"/>
                    <a:pt x="2427" y="1672"/>
                    <a:pt x="2427" y="1788"/>
                  </a:cubicBezTo>
                  <a:cubicBezTo>
                    <a:pt x="2438" y="2519"/>
                    <a:pt x="2438" y="3251"/>
                    <a:pt x="2450" y="3994"/>
                  </a:cubicBezTo>
                  <a:cubicBezTo>
                    <a:pt x="2427" y="4156"/>
                    <a:pt x="2450" y="4295"/>
                    <a:pt x="2473" y="4470"/>
                  </a:cubicBezTo>
                  <a:close/>
                  <a:moveTo>
                    <a:pt x="3843" y="987"/>
                  </a:moveTo>
                  <a:cubicBezTo>
                    <a:pt x="3843" y="743"/>
                    <a:pt x="3878" y="499"/>
                    <a:pt x="3832" y="267"/>
                  </a:cubicBezTo>
                  <a:cubicBezTo>
                    <a:pt x="3274" y="151"/>
                    <a:pt x="2740" y="209"/>
                    <a:pt x="2206" y="186"/>
                  </a:cubicBezTo>
                  <a:cubicBezTo>
                    <a:pt x="2079" y="186"/>
                    <a:pt x="1986" y="290"/>
                    <a:pt x="1974" y="441"/>
                  </a:cubicBezTo>
                  <a:cubicBezTo>
                    <a:pt x="1962" y="627"/>
                    <a:pt x="1986" y="801"/>
                    <a:pt x="2032" y="987"/>
                  </a:cubicBezTo>
                  <a:cubicBezTo>
                    <a:pt x="2044" y="1056"/>
                    <a:pt x="2102" y="1103"/>
                    <a:pt x="2171" y="1115"/>
                  </a:cubicBezTo>
                  <a:lnTo>
                    <a:pt x="2334" y="1115"/>
                  </a:lnTo>
                  <a:cubicBezTo>
                    <a:pt x="2543" y="1115"/>
                    <a:pt x="2740" y="1115"/>
                    <a:pt x="2949" y="1149"/>
                  </a:cubicBezTo>
                  <a:cubicBezTo>
                    <a:pt x="3123" y="1173"/>
                    <a:pt x="3298" y="1161"/>
                    <a:pt x="3472" y="1149"/>
                  </a:cubicBezTo>
                  <a:cubicBezTo>
                    <a:pt x="3599" y="1149"/>
                    <a:pt x="3727" y="1115"/>
                    <a:pt x="3843" y="987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"/>
            <p:cNvSpPr/>
            <p:nvPr/>
          </p:nvSpPr>
          <p:spPr>
            <a:xfrm>
              <a:off x="1996325" y="3833375"/>
              <a:ext cx="112650" cy="40675"/>
            </a:xfrm>
            <a:custGeom>
              <a:avLst/>
              <a:gdLst/>
              <a:ahLst/>
              <a:cxnLst/>
              <a:rect l="l" t="t" r="r" b="b"/>
              <a:pathLst>
                <a:path w="4506" h="1627" extrusionOk="0">
                  <a:moveTo>
                    <a:pt x="2450" y="1"/>
                  </a:moveTo>
                  <a:lnTo>
                    <a:pt x="3797" y="1"/>
                  </a:lnTo>
                  <a:cubicBezTo>
                    <a:pt x="3948" y="1"/>
                    <a:pt x="4041" y="47"/>
                    <a:pt x="4099" y="187"/>
                  </a:cubicBezTo>
                  <a:cubicBezTo>
                    <a:pt x="4215" y="465"/>
                    <a:pt x="4354" y="732"/>
                    <a:pt x="4470" y="999"/>
                  </a:cubicBezTo>
                  <a:cubicBezTo>
                    <a:pt x="4505" y="1104"/>
                    <a:pt x="4494" y="1220"/>
                    <a:pt x="4482" y="1336"/>
                  </a:cubicBezTo>
                  <a:cubicBezTo>
                    <a:pt x="4470" y="1394"/>
                    <a:pt x="4412" y="1464"/>
                    <a:pt x="4366" y="1498"/>
                  </a:cubicBezTo>
                  <a:cubicBezTo>
                    <a:pt x="4250" y="1568"/>
                    <a:pt x="4134" y="1626"/>
                    <a:pt x="4006" y="1626"/>
                  </a:cubicBezTo>
                  <a:lnTo>
                    <a:pt x="2183" y="1626"/>
                  </a:lnTo>
                  <a:cubicBezTo>
                    <a:pt x="2149" y="1626"/>
                    <a:pt x="2102" y="1626"/>
                    <a:pt x="2067" y="1615"/>
                  </a:cubicBezTo>
                  <a:cubicBezTo>
                    <a:pt x="1882" y="1522"/>
                    <a:pt x="1661" y="1545"/>
                    <a:pt x="1464" y="1545"/>
                  </a:cubicBezTo>
                  <a:cubicBezTo>
                    <a:pt x="1301" y="1545"/>
                    <a:pt x="1139" y="1545"/>
                    <a:pt x="988" y="1487"/>
                  </a:cubicBezTo>
                  <a:cubicBezTo>
                    <a:pt x="895" y="1452"/>
                    <a:pt x="779" y="1464"/>
                    <a:pt x="674" y="1464"/>
                  </a:cubicBezTo>
                  <a:lnTo>
                    <a:pt x="187" y="1464"/>
                  </a:lnTo>
                  <a:cubicBezTo>
                    <a:pt x="70" y="1464"/>
                    <a:pt x="24" y="1394"/>
                    <a:pt x="12" y="1290"/>
                  </a:cubicBezTo>
                  <a:cubicBezTo>
                    <a:pt x="1" y="1162"/>
                    <a:pt x="12" y="1034"/>
                    <a:pt x="117" y="930"/>
                  </a:cubicBezTo>
                  <a:cubicBezTo>
                    <a:pt x="210" y="825"/>
                    <a:pt x="314" y="709"/>
                    <a:pt x="372" y="547"/>
                  </a:cubicBezTo>
                  <a:cubicBezTo>
                    <a:pt x="419" y="430"/>
                    <a:pt x="500" y="349"/>
                    <a:pt x="581" y="256"/>
                  </a:cubicBezTo>
                  <a:cubicBezTo>
                    <a:pt x="605" y="233"/>
                    <a:pt x="651" y="221"/>
                    <a:pt x="674" y="198"/>
                  </a:cubicBezTo>
                  <a:cubicBezTo>
                    <a:pt x="721" y="187"/>
                    <a:pt x="779" y="187"/>
                    <a:pt x="790" y="163"/>
                  </a:cubicBezTo>
                  <a:cubicBezTo>
                    <a:pt x="872" y="1"/>
                    <a:pt x="1011" y="13"/>
                    <a:pt x="1139" y="13"/>
                  </a:cubicBezTo>
                  <a:cubicBezTo>
                    <a:pt x="1568" y="13"/>
                    <a:pt x="1998" y="13"/>
                    <a:pt x="2450" y="1"/>
                  </a:cubicBezTo>
                  <a:cubicBezTo>
                    <a:pt x="2450" y="13"/>
                    <a:pt x="2450" y="1"/>
                    <a:pt x="2450" y="1"/>
                  </a:cubicBezTo>
                  <a:close/>
                  <a:moveTo>
                    <a:pt x="3751" y="268"/>
                  </a:moveTo>
                  <a:lnTo>
                    <a:pt x="1115" y="268"/>
                  </a:lnTo>
                  <a:cubicBezTo>
                    <a:pt x="988" y="268"/>
                    <a:pt x="872" y="338"/>
                    <a:pt x="813" y="419"/>
                  </a:cubicBezTo>
                  <a:cubicBezTo>
                    <a:pt x="651" y="628"/>
                    <a:pt x="523" y="860"/>
                    <a:pt x="372" y="1081"/>
                  </a:cubicBezTo>
                  <a:cubicBezTo>
                    <a:pt x="361" y="1092"/>
                    <a:pt x="372" y="1139"/>
                    <a:pt x="372" y="1173"/>
                  </a:cubicBezTo>
                  <a:lnTo>
                    <a:pt x="813" y="1173"/>
                  </a:lnTo>
                  <a:cubicBezTo>
                    <a:pt x="895" y="1173"/>
                    <a:pt x="999" y="1197"/>
                    <a:pt x="1080" y="1220"/>
                  </a:cubicBezTo>
                  <a:cubicBezTo>
                    <a:pt x="1208" y="1266"/>
                    <a:pt x="1347" y="1278"/>
                    <a:pt x="1475" y="1278"/>
                  </a:cubicBezTo>
                  <a:cubicBezTo>
                    <a:pt x="1638" y="1278"/>
                    <a:pt x="1789" y="1255"/>
                    <a:pt x="1940" y="1290"/>
                  </a:cubicBezTo>
                  <a:cubicBezTo>
                    <a:pt x="2183" y="1382"/>
                    <a:pt x="2450" y="1348"/>
                    <a:pt x="2694" y="1371"/>
                  </a:cubicBezTo>
                  <a:lnTo>
                    <a:pt x="3878" y="1371"/>
                  </a:lnTo>
                  <a:cubicBezTo>
                    <a:pt x="4029" y="1371"/>
                    <a:pt x="4145" y="1336"/>
                    <a:pt x="4261" y="1197"/>
                  </a:cubicBezTo>
                  <a:cubicBezTo>
                    <a:pt x="4064" y="918"/>
                    <a:pt x="4018" y="558"/>
                    <a:pt x="3751" y="268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"/>
            <p:cNvSpPr/>
            <p:nvPr/>
          </p:nvSpPr>
          <p:spPr>
            <a:xfrm>
              <a:off x="2056125" y="3778250"/>
              <a:ext cx="11350" cy="9025"/>
            </a:xfrm>
            <a:custGeom>
              <a:avLst/>
              <a:gdLst/>
              <a:ahLst/>
              <a:cxnLst/>
              <a:rect l="l" t="t" r="r" b="b"/>
              <a:pathLst>
                <a:path w="454" h="361" extrusionOk="0">
                  <a:moveTo>
                    <a:pt x="453" y="360"/>
                  </a:moveTo>
                  <a:cubicBezTo>
                    <a:pt x="279" y="348"/>
                    <a:pt x="163" y="279"/>
                    <a:pt x="47" y="221"/>
                  </a:cubicBezTo>
                  <a:cubicBezTo>
                    <a:pt x="12" y="209"/>
                    <a:pt x="0" y="151"/>
                    <a:pt x="12" y="116"/>
                  </a:cubicBezTo>
                  <a:cubicBezTo>
                    <a:pt x="24" y="47"/>
                    <a:pt x="105" y="12"/>
                    <a:pt x="198" y="0"/>
                  </a:cubicBezTo>
                  <a:cubicBezTo>
                    <a:pt x="279" y="0"/>
                    <a:pt x="349" y="12"/>
                    <a:pt x="395" y="93"/>
                  </a:cubicBezTo>
                  <a:cubicBezTo>
                    <a:pt x="407" y="105"/>
                    <a:pt x="407" y="128"/>
                    <a:pt x="407" y="151"/>
                  </a:cubicBezTo>
                  <a:cubicBezTo>
                    <a:pt x="407" y="209"/>
                    <a:pt x="418" y="267"/>
                    <a:pt x="453" y="360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"/>
            <p:cNvSpPr/>
            <p:nvPr/>
          </p:nvSpPr>
          <p:spPr>
            <a:xfrm>
              <a:off x="2060175" y="3793625"/>
              <a:ext cx="10475" cy="6700"/>
            </a:xfrm>
            <a:custGeom>
              <a:avLst/>
              <a:gdLst/>
              <a:ahLst/>
              <a:cxnLst/>
              <a:rect l="l" t="t" r="r" b="b"/>
              <a:pathLst>
                <a:path w="419" h="268" extrusionOk="0">
                  <a:moveTo>
                    <a:pt x="372" y="0"/>
                  </a:moveTo>
                  <a:cubicBezTo>
                    <a:pt x="384" y="93"/>
                    <a:pt x="407" y="151"/>
                    <a:pt x="419" y="209"/>
                  </a:cubicBezTo>
                  <a:cubicBezTo>
                    <a:pt x="303" y="267"/>
                    <a:pt x="198" y="267"/>
                    <a:pt x="82" y="233"/>
                  </a:cubicBezTo>
                  <a:cubicBezTo>
                    <a:pt x="36" y="209"/>
                    <a:pt x="1" y="151"/>
                    <a:pt x="12" y="117"/>
                  </a:cubicBezTo>
                  <a:cubicBezTo>
                    <a:pt x="12" y="70"/>
                    <a:pt x="59" y="12"/>
                    <a:pt x="94" y="12"/>
                  </a:cubicBezTo>
                  <a:cubicBezTo>
                    <a:pt x="175" y="0"/>
                    <a:pt x="268" y="0"/>
                    <a:pt x="372" y="0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"/>
            <p:cNvSpPr/>
            <p:nvPr/>
          </p:nvSpPr>
          <p:spPr>
            <a:xfrm>
              <a:off x="2057275" y="3744000"/>
              <a:ext cx="9325" cy="9600"/>
            </a:xfrm>
            <a:custGeom>
              <a:avLst/>
              <a:gdLst/>
              <a:ahLst/>
              <a:cxnLst/>
              <a:rect l="l" t="t" r="r" b="b"/>
              <a:pathLst>
                <a:path w="373" h="384" extrusionOk="0">
                  <a:moveTo>
                    <a:pt x="245" y="383"/>
                  </a:moveTo>
                  <a:cubicBezTo>
                    <a:pt x="175" y="325"/>
                    <a:pt x="94" y="267"/>
                    <a:pt x="59" y="209"/>
                  </a:cubicBezTo>
                  <a:cubicBezTo>
                    <a:pt x="1" y="151"/>
                    <a:pt x="24" y="70"/>
                    <a:pt x="94" y="35"/>
                  </a:cubicBezTo>
                  <a:cubicBezTo>
                    <a:pt x="187" y="0"/>
                    <a:pt x="256" y="0"/>
                    <a:pt x="314" y="82"/>
                  </a:cubicBezTo>
                  <a:cubicBezTo>
                    <a:pt x="372" y="140"/>
                    <a:pt x="361" y="209"/>
                    <a:pt x="314" y="279"/>
                  </a:cubicBezTo>
                  <a:cubicBezTo>
                    <a:pt x="303" y="325"/>
                    <a:pt x="291" y="337"/>
                    <a:pt x="245" y="383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2056125" y="3717575"/>
              <a:ext cx="11625" cy="5825"/>
            </a:xfrm>
            <a:custGeom>
              <a:avLst/>
              <a:gdLst/>
              <a:ahLst/>
              <a:cxnLst/>
              <a:rect l="l" t="t" r="r" b="b"/>
              <a:pathLst>
                <a:path w="465" h="233" extrusionOk="0">
                  <a:moveTo>
                    <a:pt x="256" y="233"/>
                  </a:moveTo>
                  <a:cubicBezTo>
                    <a:pt x="93" y="233"/>
                    <a:pt x="0" y="175"/>
                    <a:pt x="12" y="117"/>
                  </a:cubicBezTo>
                  <a:cubicBezTo>
                    <a:pt x="58" y="1"/>
                    <a:pt x="163" y="12"/>
                    <a:pt x="244" y="12"/>
                  </a:cubicBezTo>
                  <a:cubicBezTo>
                    <a:pt x="372" y="1"/>
                    <a:pt x="465" y="59"/>
                    <a:pt x="453" y="129"/>
                  </a:cubicBezTo>
                  <a:cubicBezTo>
                    <a:pt x="453" y="210"/>
                    <a:pt x="372" y="233"/>
                    <a:pt x="256" y="233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"/>
            <p:cNvSpPr/>
            <p:nvPr/>
          </p:nvSpPr>
          <p:spPr>
            <a:xfrm>
              <a:off x="2056125" y="3703075"/>
              <a:ext cx="9025" cy="5825"/>
            </a:xfrm>
            <a:custGeom>
              <a:avLst/>
              <a:gdLst/>
              <a:ahLst/>
              <a:cxnLst/>
              <a:rect l="l" t="t" r="r" b="b"/>
              <a:pathLst>
                <a:path w="361" h="233" extrusionOk="0">
                  <a:moveTo>
                    <a:pt x="186" y="233"/>
                  </a:moveTo>
                  <a:cubicBezTo>
                    <a:pt x="140" y="221"/>
                    <a:pt x="93" y="221"/>
                    <a:pt x="58" y="198"/>
                  </a:cubicBezTo>
                  <a:cubicBezTo>
                    <a:pt x="24" y="175"/>
                    <a:pt x="0" y="140"/>
                    <a:pt x="0" y="105"/>
                  </a:cubicBezTo>
                  <a:cubicBezTo>
                    <a:pt x="0" y="70"/>
                    <a:pt x="47" y="35"/>
                    <a:pt x="70" y="12"/>
                  </a:cubicBezTo>
                  <a:cubicBezTo>
                    <a:pt x="140" y="0"/>
                    <a:pt x="221" y="0"/>
                    <a:pt x="279" y="12"/>
                  </a:cubicBezTo>
                  <a:cubicBezTo>
                    <a:pt x="302" y="35"/>
                    <a:pt x="360" y="70"/>
                    <a:pt x="360" y="116"/>
                  </a:cubicBezTo>
                  <a:cubicBezTo>
                    <a:pt x="360" y="163"/>
                    <a:pt x="314" y="198"/>
                    <a:pt x="291" y="221"/>
                  </a:cubicBezTo>
                  <a:cubicBezTo>
                    <a:pt x="256" y="233"/>
                    <a:pt x="233" y="233"/>
                    <a:pt x="186" y="233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"/>
            <p:cNvSpPr/>
            <p:nvPr/>
          </p:nvSpPr>
          <p:spPr>
            <a:xfrm>
              <a:off x="2057275" y="3732100"/>
              <a:ext cx="8150" cy="6400"/>
            </a:xfrm>
            <a:custGeom>
              <a:avLst/>
              <a:gdLst/>
              <a:ahLst/>
              <a:cxnLst/>
              <a:rect l="l" t="t" r="r" b="b"/>
              <a:pathLst>
                <a:path w="326" h="256" extrusionOk="0">
                  <a:moveTo>
                    <a:pt x="152" y="256"/>
                  </a:moveTo>
                  <a:cubicBezTo>
                    <a:pt x="140" y="256"/>
                    <a:pt x="94" y="232"/>
                    <a:pt x="70" y="209"/>
                  </a:cubicBezTo>
                  <a:cubicBezTo>
                    <a:pt x="1" y="163"/>
                    <a:pt x="12" y="58"/>
                    <a:pt x="82" y="35"/>
                  </a:cubicBezTo>
                  <a:cubicBezTo>
                    <a:pt x="117" y="12"/>
                    <a:pt x="152" y="0"/>
                    <a:pt x="198" y="0"/>
                  </a:cubicBezTo>
                  <a:cubicBezTo>
                    <a:pt x="268" y="0"/>
                    <a:pt x="314" y="47"/>
                    <a:pt x="314" y="116"/>
                  </a:cubicBezTo>
                  <a:cubicBezTo>
                    <a:pt x="326" y="198"/>
                    <a:pt x="256" y="256"/>
                    <a:pt x="152" y="256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"/>
            <p:cNvSpPr/>
            <p:nvPr/>
          </p:nvSpPr>
          <p:spPr>
            <a:xfrm>
              <a:off x="2060775" y="3804075"/>
              <a:ext cx="7550" cy="6125"/>
            </a:xfrm>
            <a:custGeom>
              <a:avLst/>
              <a:gdLst/>
              <a:ahLst/>
              <a:cxnLst/>
              <a:rect l="l" t="t" r="r" b="b"/>
              <a:pathLst>
                <a:path w="302" h="245" extrusionOk="0">
                  <a:moveTo>
                    <a:pt x="174" y="244"/>
                  </a:moveTo>
                  <a:cubicBezTo>
                    <a:pt x="58" y="233"/>
                    <a:pt x="0" y="186"/>
                    <a:pt x="0" y="116"/>
                  </a:cubicBezTo>
                  <a:cubicBezTo>
                    <a:pt x="0" y="47"/>
                    <a:pt x="70" y="0"/>
                    <a:pt x="163" y="12"/>
                  </a:cubicBezTo>
                  <a:cubicBezTo>
                    <a:pt x="232" y="12"/>
                    <a:pt x="302" y="82"/>
                    <a:pt x="279" y="140"/>
                  </a:cubicBezTo>
                  <a:cubicBezTo>
                    <a:pt x="244" y="198"/>
                    <a:pt x="186" y="233"/>
                    <a:pt x="174" y="244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"/>
            <p:cNvSpPr/>
            <p:nvPr/>
          </p:nvSpPr>
          <p:spPr>
            <a:xfrm>
              <a:off x="2058150" y="3762575"/>
              <a:ext cx="5550" cy="6700"/>
            </a:xfrm>
            <a:custGeom>
              <a:avLst/>
              <a:gdLst/>
              <a:ahLst/>
              <a:cxnLst/>
              <a:rect l="l" t="t" r="r" b="b"/>
              <a:pathLst>
                <a:path w="222" h="268" extrusionOk="0">
                  <a:moveTo>
                    <a:pt x="105" y="267"/>
                  </a:moveTo>
                  <a:cubicBezTo>
                    <a:pt x="82" y="221"/>
                    <a:pt x="35" y="174"/>
                    <a:pt x="12" y="140"/>
                  </a:cubicBezTo>
                  <a:cubicBezTo>
                    <a:pt x="1" y="82"/>
                    <a:pt x="35" y="35"/>
                    <a:pt x="93" y="23"/>
                  </a:cubicBezTo>
                  <a:cubicBezTo>
                    <a:pt x="152" y="0"/>
                    <a:pt x="221" y="35"/>
                    <a:pt x="221" y="93"/>
                  </a:cubicBezTo>
                  <a:cubicBezTo>
                    <a:pt x="221" y="163"/>
                    <a:pt x="198" y="221"/>
                    <a:pt x="105" y="267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"/>
            <p:cNvSpPr/>
            <p:nvPr/>
          </p:nvSpPr>
          <p:spPr>
            <a:xfrm>
              <a:off x="2065125" y="3819450"/>
              <a:ext cx="6100" cy="5250"/>
            </a:xfrm>
            <a:custGeom>
              <a:avLst/>
              <a:gdLst/>
              <a:ahLst/>
              <a:cxnLst/>
              <a:rect l="l" t="t" r="r" b="b"/>
              <a:pathLst>
                <a:path w="244" h="210" extrusionOk="0">
                  <a:moveTo>
                    <a:pt x="244" y="82"/>
                  </a:moveTo>
                  <a:cubicBezTo>
                    <a:pt x="232" y="163"/>
                    <a:pt x="163" y="210"/>
                    <a:pt x="93" y="198"/>
                  </a:cubicBezTo>
                  <a:cubicBezTo>
                    <a:pt x="35" y="175"/>
                    <a:pt x="0" y="140"/>
                    <a:pt x="12" y="94"/>
                  </a:cubicBezTo>
                  <a:cubicBezTo>
                    <a:pt x="47" y="24"/>
                    <a:pt x="105" y="1"/>
                    <a:pt x="163" y="24"/>
                  </a:cubicBezTo>
                  <a:cubicBezTo>
                    <a:pt x="186" y="12"/>
                    <a:pt x="221" y="47"/>
                    <a:pt x="244" y="82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8" name="Google Shape;208;p3"/>
          <p:cNvGrpSpPr/>
          <p:nvPr/>
        </p:nvGrpSpPr>
        <p:grpSpPr>
          <a:xfrm rot="897778">
            <a:off x="7790034" y="1701916"/>
            <a:ext cx="540259" cy="223794"/>
            <a:chOff x="2333000" y="3750375"/>
            <a:chExt cx="157050" cy="65050"/>
          </a:xfrm>
        </p:grpSpPr>
        <p:sp>
          <p:nvSpPr>
            <p:cNvPr id="209" name="Google Shape;209;p3"/>
            <p:cNvSpPr/>
            <p:nvPr/>
          </p:nvSpPr>
          <p:spPr>
            <a:xfrm>
              <a:off x="2337650" y="3767800"/>
              <a:ext cx="81875" cy="45300"/>
            </a:xfrm>
            <a:custGeom>
              <a:avLst/>
              <a:gdLst/>
              <a:ahLst/>
              <a:cxnLst/>
              <a:rect l="l" t="t" r="r" b="b"/>
              <a:pathLst>
                <a:path w="3275" h="1812" extrusionOk="0">
                  <a:moveTo>
                    <a:pt x="1509" y="1231"/>
                  </a:moveTo>
                  <a:cubicBezTo>
                    <a:pt x="1266" y="1242"/>
                    <a:pt x="999" y="1242"/>
                    <a:pt x="778" y="1126"/>
                  </a:cubicBezTo>
                  <a:cubicBezTo>
                    <a:pt x="581" y="1022"/>
                    <a:pt x="430" y="836"/>
                    <a:pt x="395" y="627"/>
                  </a:cubicBezTo>
                  <a:cubicBezTo>
                    <a:pt x="349" y="407"/>
                    <a:pt x="407" y="174"/>
                    <a:pt x="546" y="0"/>
                  </a:cubicBezTo>
                  <a:cubicBezTo>
                    <a:pt x="407" y="116"/>
                    <a:pt x="151" y="186"/>
                    <a:pt x="0" y="302"/>
                  </a:cubicBezTo>
                  <a:cubicBezTo>
                    <a:pt x="0" y="650"/>
                    <a:pt x="140" y="987"/>
                    <a:pt x="291" y="1300"/>
                  </a:cubicBezTo>
                  <a:cubicBezTo>
                    <a:pt x="372" y="1475"/>
                    <a:pt x="534" y="1614"/>
                    <a:pt x="708" y="1684"/>
                  </a:cubicBezTo>
                  <a:cubicBezTo>
                    <a:pt x="883" y="1753"/>
                    <a:pt x="1092" y="1765"/>
                    <a:pt x="1277" y="1788"/>
                  </a:cubicBezTo>
                  <a:cubicBezTo>
                    <a:pt x="1893" y="1811"/>
                    <a:pt x="2601" y="1695"/>
                    <a:pt x="3216" y="1614"/>
                  </a:cubicBezTo>
                  <a:cubicBezTo>
                    <a:pt x="3251" y="1451"/>
                    <a:pt x="3251" y="1242"/>
                    <a:pt x="3274" y="1091"/>
                  </a:cubicBezTo>
                  <a:cubicBezTo>
                    <a:pt x="2694" y="1161"/>
                    <a:pt x="2102" y="1208"/>
                    <a:pt x="1509" y="12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2420950" y="3757625"/>
              <a:ext cx="60975" cy="47050"/>
            </a:xfrm>
            <a:custGeom>
              <a:avLst/>
              <a:gdLst/>
              <a:ahLst/>
              <a:cxnLst/>
              <a:rect l="l" t="t" r="r" b="b"/>
              <a:pathLst>
                <a:path w="2439" h="1882" extrusionOk="0">
                  <a:moveTo>
                    <a:pt x="0" y="24"/>
                  </a:moveTo>
                  <a:cubicBezTo>
                    <a:pt x="441" y="24"/>
                    <a:pt x="871" y="1"/>
                    <a:pt x="1300" y="47"/>
                  </a:cubicBezTo>
                  <a:cubicBezTo>
                    <a:pt x="1567" y="59"/>
                    <a:pt x="1846" y="140"/>
                    <a:pt x="2113" y="256"/>
                  </a:cubicBezTo>
                  <a:cubicBezTo>
                    <a:pt x="2183" y="291"/>
                    <a:pt x="2241" y="349"/>
                    <a:pt x="2287" y="419"/>
                  </a:cubicBezTo>
                  <a:cubicBezTo>
                    <a:pt x="2322" y="512"/>
                    <a:pt x="2368" y="581"/>
                    <a:pt x="2403" y="663"/>
                  </a:cubicBezTo>
                  <a:cubicBezTo>
                    <a:pt x="2426" y="721"/>
                    <a:pt x="2438" y="814"/>
                    <a:pt x="2426" y="872"/>
                  </a:cubicBezTo>
                  <a:cubicBezTo>
                    <a:pt x="2415" y="999"/>
                    <a:pt x="2368" y="1127"/>
                    <a:pt x="2322" y="1243"/>
                  </a:cubicBezTo>
                  <a:cubicBezTo>
                    <a:pt x="2287" y="1359"/>
                    <a:pt x="2241" y="1475"/>
                    <a:pt x="2125" y="1533"/>
                  </a:cubicBezTo>
                  <a:cubicBezTo>
                    <a:pt x="2020" y="1591"/>
                    <a:pt x="1939" y="1673"/>
                    <a:pt x="1788" y="1626"/>
                  </a:cubicBezTo>
                  <a:cubicBezTo>
                    <a:pt x="1649" y="1591"/>
                    <a:pt x="1486" y="1615"/>
                    <a:pt x="1335" y="1696"/>
                  </a:cubicBezTo>
                  <a:cubicBezTo>
                    <a:pt x="1300" y="1731"/>
                    <a:pt x="1219" y="1742"/>
                    <a:pt x="1161" y="1754"/>
                  </a:cubicBezTo>
                  <a:cubicBezTo>
                    <a:pt x="871" y="1754"/>
                    <a:pt x="615" y="1870"/>
                    <a:pt x="325" y="1858"/>
                  </a:cubicBezTo>
                  <a:cubicBezTo>
                    <a:pt x="256" y="1858"/>
                    <a:pt x="163" y="1870"/>
                    <a:pt x="93" y="1882"/>
                  </a:cubicBezTo>
                  <a:cubicBezTo>
                    <a:pt x="47" y="1789"/>
                    <a:pt x="81" y="1707"/>
                    <a:pt x="116" y="1638"/>
                  </a:cubicBezTo>
                  <a:cubicBezTo>
                    <a:pt x="232" y="1475"/>
                    <a:pt x="232" y="1301"/>
                    <a:pt x="232" y="1115"/>
                  </a:cubicBezTo>
                  <a:cubicBezTo>
                    <a:pt x="232" y="605"/>
                    <a:pt x="232" y="605"/>
                    <a:pt x="23" y="117"/>
                  </a:cubicBezTo>
                  <a:cubicBezTo>
                    <a:pt x="12" y="105"/>
                    <a:pt x="12" y="71"/>
                    <a:pt x="0" y="24"/>
                  </a:cubicBezTo>
                  <a:close/>
                  <a:moveTo>
                    <a:pt x="1951" y="488"/>
                  </a:moveTo>
                  <a:cubicBezTo>
                    <a:pt x="1858" y="361"/>
                    <a:pt x="1788" y="291"/>
                    <a:pt x="1672" y="291"/>
                  </a:cubicBezTo>
                  <a:cubicBezTo>
                    <a:pt x="1382" y="291"/>
                    <a:pt x="1091" y="303"/>
                    <a:pt x="801" y="314"/>
                  </a:cubicBezTo>
                  <a:cubicBezTo>
                    <a:pt x="778" y="314"/>
                    <a:pt x="720" y="338"/>
                    <a:pt x="732" y="419"/>
                  </a:cubicBezTo>
                  <a:cubicBezTo>
                    <a:pt x="755" y="430"/>
                    <a:pt x="801" y="454"/>
                    <a:pt x="848" y="465"/>
                  </a:cubicBezTo>
                  <a:cubicBezTo>
                    <a:pt x="987" y="477"/>
                    <a:pt x="1126" y="477"/>
                    <a:pt x="1266" y="477"/>
                  </a:cubicBezTo>
                  <a:cubicBezTo>
                    <a:pt x="1440" y="477"/>
                    <a:pt x="1625" y="465"/>
                    <a:pt x="1800" y="535"/>
                  </a:cubicBezTo>
                  <a:cubicBezTo>
                    <a:pt x="1846" y="535"/>
                    <a:pt x="1892" y="512"/>
                    <a:pt x="1951" y="48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2333000" y="3750375"/>
              <a:ext cx="157050" cy="65050"/>
            </a:xfrm>
            <a:custGeom>
              <a:avLst/>
              <a:gdLst/>
              <a:ahLst/>
              <a:cxnLst/>
              <a:rect l="l" t="t" r="r" b="b"/>
              <a:pathLst>
                <a:path w="6282" h="2602" extrusionOk="0">
                  <a:moveTo>
                    <a:pt x="3774" y="12"/>
                  </a:moveTo>
                  <a:cubicBezTo>
                    <a:pt x="4017" y="12"/>
                    <a:pt x="4261" y="24"/>
                    <a:pt x="4505" y="12"/>
                  </a:cubicBezTo>
                  <a:cubicBezTo>
                    <a:pt x="4842" y="1"/>
                    <a:pt x="5167" y="59"/>
                    <a:pt x="5469" y="152"/>
                  </a:cubicBezTo>
                  <a:cubicBezTo>
                    <a:pt x="5492" y="175"/>
                    <a:pt x="5527" y="186"/>
                    <a:pt x="5550" y="186"/>
                  </a:cubicBezTo>
                  <a:cubicBezTo>
                    <a:pt x="5817" y="198"/>
                    <a:pt x="5956" y="361"/>
                    <a:pt x="6072" y="570"/>
                  </a:cubicBezTo>
                  <a:cubicBezTo>
                    <a:pt x="6177" y="720"/>
                    <a:pt x="6281" y="895"/>
                    <a:pt x="6246" y="1104"/>
                  </a:cubicBezTo>
                  <a:cubicBezTo>
                    <a:pt x="6235" y="1301"/>
                    <a:pt x="6177" y="1498"/>
                    <a:pt x="6119" y="1696"/>
                  </a:cubicBezTo>
                  <a:cubicBezTo>
                    <a:pt x="6061" y="1881"/>
                    <a:pt x="5898" y="2021"/>
                    <a:pt x="5747" y="2114"/>
                  </a:cubicBezTo>
                  <a:cubicBezTo>
                    <a:pt x="5701" y="2148"/>
                    <a:pt x="5631" y="2160"/>
                    <a:pt x="5585" y="2206"/>
                  </a:cubicBezTo>
                  <a:cubicBezTo>
                    <a:pt x="5515" y="2276"/>
                    <a:pt x="5422" y="2288"/>
                    <a:pt x="5318" y="2264"/>
                  </a:cubicBezTo>
                  <a:cubicBezTo>
                    <a:pt x="5225" y="2218"/>
                    <a:pt x="5120" y="2253"/>
                    <a:pt x="5016" y="2264"/>
                  </a:cubicBezTo>
                  <a:cubicBezTo>
                    <a:pt x="4842" y="2288"/>
                    <a:pt x="4679" y="2346"/>
                    <a:pt x="4505" y="2381"/>
                  </a:cubicBezTo>
                  <a:cubicBezTo>
                    <a:pt x="4412" y="2392"/>
                    <a:pt x="4296" y="2404"/>
                    <a:pt x="4180" y="2404"/>
                  </a:cubicBezTo>
                  <a:cubicBezTo>
                    <a:pt x="4017" y="2404"/>
                    <a:pt x="3866" y="2404"/>
                    <a:pt x="3727" y="2450"/>
                  </a:cubicBezTo>
                  <a:cubicBezTo>
                    <a:pt x="3553" y="2497"/>
                    <a:pt x="3367" y="2508"/>
                    <a:pt x="3170" y="2508"/>
                  </a:cubicBezTo>
                  <a:cubicBezTo>
                    <a:pt x="3054" y="2508"/>
                    <a:pt x="2926" y="2508"/>
                    <a:pt x="2810" y="2555"/>
                  </a:cubicBezTo>
                  <a:cubicBezTo>
                    <a:pt x="2740" y="2578"/>
                    <a:pt x="2647" y="2578"/>
                    <a:pt x="2566" y="2578"/>
                  </a:cubicBezTo>
                  <a:cubicBezTo>
                    <a:pt x="2171" y="2578"/>
                    <a:pt x="1765" y="2601"/>
                    <a:pt x="1370" y="2578"/>
                  </a:cubicBezTo>
                  <a:cubicBezTo>
                    <a:pt x="1022" y="2578"/>
                    <a:pt x="720" y="2462"/>
                    <a:pt x="430" y="2276"/>
                  </a:cubicBezTo>
                  <a:cubicBezTo>
                    <a:pt x="360" y="2230"/>
                    <a:pt x="302" y="2172"/>
                    <a:pt x="256" y="2102"/>
                  </a:cubicBezTo>
                  <a:cubicBezTo>
                    <a:pt x="117" y="1847"/>
                    <a:pt x="1" y="1568"/>
                    <a:pt x="35" y="1266"/>
                  </a:cubicBezTo>
                  <a:cubicBezTo>
                    <a:pt x="59" y="1162"/>
                    <a:pt x="93" y="1045"/>
                    <a:pt x="151" y="953"/>
                  </a:cubicBezTo>
                  <a:cubicBezTo>
                    <a:pt x="291" y="767"/>
                    <a:pt x="442" y="593"/>
                    <a:pt x="662" y="477"/>
                  </a:cubicBezTo>
                  <a:cubicBezTo>
                    <a:pt x="778" y="419"/>
                    <a:pt x="906" y="372"/>
                    <a:pt x="1022" y="303"/>
                  </a:cubicBezTo>
                  <a:cubicBezTo>
                    <a:pt x="1161" y="210"/>
                    <a:pt x="1301" y="175"/>
                    <a:pt x="1463" y="186"/>
                  </a:cubicBezTo>
                  <a:lnTo>
                    <a:pt x="1521" y="186"/>
                  </a:lnTo>
                  <a:cubicBezTo>
                    <a:pt x="1754" y="105"/>
                    <a:pt x="1986" y="105"/>
                    <a:pt x="2218" y="117"/>
                  </a:cubicBezTo>
                  <a:cubicBezTo>
                    <a:pt x="2241" y="117"/>
                    <a:pt x="2276" y="117"/>
                    <a:pt x="2299" y="105"/>
                  </a:cubicBezTo>
                  <a:cubicBezTo>
                    <a:pt x="2473" y="1"/>
                    <a:pt x="2659" y="24"/>
                    <a:pt x="2845" y="24"/>
                  </a:cubicBezTo>
                  <a:cubicBezTo>
                    <a:pt x="3147" y="12"/>
                    <a:pt x="3460" y="12"/>
                    <a:pt x="3774" y="12"/>
                  </a:cubicBezTo>
                  <a:close/>
                  <a:moveTo>
                    <a:pt x="3263" y="2218"/>
                  </a:moveTo>
                  <a:cubicBezTo>
                    <a:pt x="3321" y="2055"/>
                    <a:pt x="3379" y="1916"/>
                    <a:pt x="3437" y="1788"/>
                  </a:cubicBezTo>
                  <a:cubicBezTo>
                    <a:pt x="3541" y="1568"/>
                    <a:pt x="3541" y="1162"/>
                    <a:pt x="3448" y="918"/>
                  </a:cubicBezTo>
                  <a:cubicBezTo>
                    <a:pt x="3402" y="813"/>
                    <a:pt x="3390" y="697"/>
                    <a:pt x="3321" y="604"/>
                  </a:cubicBezTo>
                  <a:cubicBezTo>
                    <a:pt x="3135" y="361"/>
                    <a:pt x="2856" y="244"/>
                    <a:pt x="2566" y="337"/>
                  </a:cubicBezTo>
                  <a:cubicBezTo>
                    <a:pt x="2357" y="395"/>
                    <a:pt x="2160" y="395"/>
                    <a:pt x="1951" y="407"/>
                  </a:cubicBezTo>
                  <a:cubicBezTo>
                    <a:pt x="1916" y="407"/>
                    <a:pt x="1846" y="407"/>
                    <a:pt x="1812" y="419"/>
                  </a:cubicBezTo>
                  <a:cubicBezTo>
                    <a:pt x="1649" y="488"/>
                    <a:pt x="1487" y="465"/>
                    <a:pt x="1336" y="511"/>
                  </a:cubicBezTo>
                  <a:cubicBezTo>
                    <a:pt x="1173" y="546"/>
                    <a:pt x="1022" y="686"/>
                    <a:pt x="871" y="720"/>
                  </a:cubicBezTo>
                  <a:cubicBezTo>
                    <a:pt x="709" y="767"/>
                    <a:pt x="604" y="871"/>
                    <a:pt x="500" y="987"/>
                  </a:cubicBezTo>
                  <a:cubicBezTo>
                    <a:pt x="384" y="1104"/>
                    <a:pt x="302" y="1243"/>
                    <a:pt x="326" y="1417"/>
                  </a:cubicBezTo>
                  <a:cubicBezTo>
                    <a:pt x="360" y="1626"/>
                    <a:pt x="418" y="1847"/>
                    <a:pt x="546" y="2021"/>
                  </a:cubicBezTo>
                  <a:cubicBezTo>
                    <a:pt x="558" y="2032"/>
                    <a:pt x="581" y="2044"/>
                    <a:pt x="593" y="2044"/>
                  </a:cubicBezTo>
                  <a:cubicBezTo>
                    <a:pt x="836" y="2206"/>
                    <a:pt x="1115" y="2276"/>
                    <a:pt x="1405" y="2288"/>
                  </a:cubicBezTo>
                  <a:cubicBezTo>
                    <a:pt x="1777" y="2323"/>
                    <a:pt x="2160" y="2311"/>
                    <a:pt x="2531" y="2311"/>
                  </a:cubicBezTo>
                  <a:cubicBezTo>
                    <a:pt x="2578" y="2311"/>
                    <a:pt x="2624" y="2311"/>
                    <a:pt x="2647" y="2288"/>
                  </a:cubicBezTo>
                  <a:cubicBezTo>
                    <a:pt x="2856" y="2218"/>
                    <a:pt x="3042" y="2218"/>
                    <a:pt x="3263" y="2218"/>
                  </a:cubicBezTo>
                  <a:close/>
                  <a:moveTo>
                    <a:pt x="3518" y="314"/>
                  </a:moveTo>
                  <a:cubicBezTo>
                    <a:pt x="3541" y="361"/>
                    <a:pt x="3541" y="395"/>
                    <a:pt x="3553" y="419"/>
                  </a:cubicBezTo>
                  <a:cubicBezTo>
                    <a:pt x="3774" y="895"/>
                    <a:pt x="3774" y="895"/>
                    <a:pt x="3774" y="1417"/>
                  </a:cubicBezTo>
                  <a:cubicBezTo>
                    <a:pt x="3774" y="1614"/>
                    <a:pt x="3750" y="1788"/>
                    <a:pt x="3657" y="1939"/>
                  </a:cubicBezTo>
                  <a:cubicBezTo>
                    <a:pt x="3611" y="2021"/>
                    <a:pt x="3565" y="2090"/>
                    <a:pt x="3623" y="2195"/>
                  </a:cubicBezTo>
                  <a:cubicBezTo>
                    <a:pt x="3692" y="2172"/>
                    <a:pt x="3785" y="2160"/>
                    <a:pt x="3855" y="2160"/>
                  </a:cubicBezTo>
                  <a:cubicBezTo>
                    <a:pt x="4145" y="2172"/>
                    <a:pt x="4412" y="2055"/>
                    <a:pt x="4702" y="2055"/>
                  </a:cubicBezTo>
                  <a:cubicBezTo>
                    <a:pt x="4760" y="2055"/>
                    <a:pt x="4830" y="2044"/>
                    <a:pt x="4876" y="1997"/>
                  </a:cubicBezTo>
                  <a:cubicBezTo>
                    <a:pt x="5016" y="1916"/>
                    <a:pt x="5178" y="1905"/>
                    <a:pt x="5318" y="1928"/>
                  </a:cubicBezTo>
                  <a:cubicBezTo>
                    <a:pt x="5469" y="1963"/>
                    <a:pt x="5550" y="1881"/>
                    <a:pt x="5654" y="1847"/>
                  </a:cubicBezTo>
                  <a:cubicBezTo>
                    <a:pt x="5782" y="1788"/>
                    <a:pt x="5817" y="1672"/>
                    <a:pt x="5863" y="1556"/>
                  </a:cubicBezTo>
                  <a:cubicBezTo>
                    <a:pt x="5898" y="1417"/>
                    <a:pt x="5933" y="1301"/>
                    <a:pt x="5956" y="1173"/>
                  </a:cubicBezTo>
                  <a:cubicBezTo>
                    <a:pt x="5979" y="1104"/>
                    <a:pt x="5956" y="1022"/>
                    <a:pt x="5933" y="976"/>
                  </a:cubicBezTo>
                  <a:cubicBezTo>
                    <a:pt x="5898" y="883"/>
                    <a:pt x="5840" y="813"/>
                    <a:pt x="5817" y="720"/>
                  </a:cubicBezTo>
                  <a:cubicBezTo>
                    <a:pt x="5782" y="639"/>
                    <a:pt x="5724" y="593"/>
                    <a:pt x="5643" y="558"/>
                  </a:cubicBezTo>
                  <a:cubicBezTo>
                    <a:pt x="5376" y="442"/>
                    <a:pt x="5109" y="361"/>
                    <a:pt x="4830" y="349"/>
                  </a:cubicBezTo>
                  <a:cubicBezTo>
                    <a:pt x="4389" y="291"/>
                    <a:pt x="3959" y="314"/>
                    <a:pt x="3518" y="314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"/>
            <p:cNvSpPr/>
            <p:nvPr/>
          </p:nvSpPr>
          <p:spPr>
            <a:xfrm>
              <a:off x="2361150" y="3766925"/>
              <a:ext cx="45600" cy="9025"/>
            </a:xfrm>
            <a:custGeom>
              <a:avLst/>
              <a:gdLst/>
              <a:ahLst/>
              <a:cxnLst/>
              <a:rect l="l" t="t" r="r" b="b"/>
              <a:pathLst>
                <a:path w="1824" h="361" extrusionOk="0">
                  <a:moveTo>
                    <a:pt x="1823" y="267"/>
                  </a:moveTo>
                  <a:cubicBezTo>
                    <a:pt x="1684" y="325"/>
                    <a:pt x="1580" y="314"/>
                    <a:pt x="1498" y="267"/>
                  </a:cubicBezTo>
                  <a:cubicBezTo>
                    <a:pt x="1266" y="140"/>
                    <a:pt x="1080" y="198"/>
                    <a:pt x="883" y="349"/>
                  </a:cubicBezTo>
                  <a:cubicBezTo>
                    <a:pt x="697" y="279"/>
                    <a:pt x="523" y="256"/>
                    <a:pt x="326" y="325"/>
                  </a:cubicBezTo>
                  <a:cubicBezTo>
                    <a:pt x="233" y="349"/>
                    <a:pt x="117" y="349"/>
                    <a:pt x="1" y="360"/>
                  </a:cubicBezTo>
                  <a:cubicBezTo>
                    <a:pt x="47" y="279"/>
                    <a:pt x="70" y="221"/>
                    <a:pt x="163" y="186"/>
                  </a:cubicBezTo>
                  <a:cubicBezTo>
                    <a:pt x="361" y="128"/>
                    <a:pt x="569" y="58"/>
                    <a:pt x="778" y="70"/>
                  </a:cubicBezTo>
                  <a:cubicBezTo>
                    <a:pt x="860" y="70"/>
                    <a:pt x="941" y="47"/>
                    <a:pt x="1011" y="35"/>
                  </a:cubicBezTo>
                  <a:cubicBezTo>
                    <a:pt x="1115" y="24"/>
                    <a:pt x="1220" y="0"/>
                    <a:pt x="1324" y="0"/>
                  </a:cubicBezTo>
                  <a:cubicBezTo>
                    <a:pt x="1359" y="0"/>
                    <a:pt x="1429" y="35"/>
                    <a:pt x="1452" y="58"/>
                  </a:cubicBezTo>
                  <a:cubicBezTo>
                    <a:pt x="1510" y="163"/>
                    <a:pt x="1591" y="186"/>
                    <a:pt x="1707" y="186"/>
                  </a:cubicBezTo>
                  <a:cubicBezTo>
                    <a:pt x="1730" y="209"/>
                    <a:pt x="1754" y="233"/>
                    <a:pt x="1823" y="267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2439225" y="3764600"/>
              <a:ext cx="30500" cy="6400"/>
            </a:xfrm>
            <a:custGeom>
              <a:avLst/>
              <a:gdLst/>
              <a:ahLst/>
              <a:cxnLst/>
              <a:rect l="l" t="t" r="r" b="b"/>
              <a:pathLst>
                <a:path w="1220" h="256" extrusionOk="0">
                  <a:moveTo>
                    <a:pt x="1220" y="209"/>
                  </a:moveTo>
                  <a:cubicBezTo>
                    <a:pt x="1161" y="233"/>
                    <a:pt x="1115" y="256"/>
                    <a:pt x="1092" y="244"/>
                  </a:cubicBezTo>
                  <a:cubicBezTo>
                    <a:pt x="918" y="175"/>
                    <a:pt x="720" y="198"/>
                    <a:pt x="546" y="186"/>
                  </a:cubicBezTo>
                  <a:cubicBezTo>
                    <a:pt x="407" y="186"/>
                    <a:pt x="256" y="186"/>
                    <a:pt x="128" y="175"/>
                  </a:cubicBezTo>
                  <a:cubicBezTo>
                    <a:pt x="82" y="175"/>
                    <a:pt x="47" y="140"/>
                    <a:pt x="12" y="128"/>
                  </a:cubicBezTo>
                  <a:cubicBezTo>
                    <a:pt x="1" y="59"/>
                    <a:pt x="47" y="24"/>
                    <a:pt x="82" y="24"/>
                  </a:cubicBezTo>
                  <a:cubicBezTo>
                    <a:pt x="372" y="12"/>
                    <a:pt x="662" y="1"/>
                    <a:pt x="952" y="1"/>
                  </a:cubicBezTo>
                  <a:cubicBezTo>
                    <a:pt x="1057" y="12"/>
                    <a:pt x="1127" y="82"/>
                    <a:pt x="1220" y="209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5"/>
          <p:cNvSpPr txBox="1">
            <a:spLocks noGrp="1"/>
          </p:cNvSpPr>
          <p:nvPr>
            <p:ph type="subTitle" idx="1"/>
          </p:nvPr>
        </p:nvSpPr>
        <p:spPr>
          <a:xfrm>
            <a:off x="719976" y="1244195"/>
            <a:ext cx="7704000" cy="336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"/>
              <a:buNone/>
              <a:defRPr sz="1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309" name="Google Shape;309;p5"/>
          <p:cNvSpPr txBox="1">
            <a:spLocks noGrp="1"/>
          </p:cNvSpPr>
          <p:nvPr>
            <p:ph type="ctrTitle"/>
          </p:nvPr>
        </p:nvSpPr>
        <p:spPr>
          <a:xfrm>
            <a:off x="720000" y="422850"/>
            <a:ext cx="77040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Font typeface="Neucha"/>
              <a:buNone/>
              <a:defRPr sz="4000" b="1">
                <a:latin typeface="Neucha"/>
                <a:ea typeface="Neucha"/>
                <a:cs typeface="Neucha"/>
                <a:sym typeface="Neu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trick Hand"/>
              <a:buNone/>
              <a:defRPr sz="3000" b="1">
                <a:solidFill>
                  <a:schemeClr val="lt1"/>
                </a:solidFill>
                <a:highlight>
                  <a:schemeClr val="dk1"/>
                </a:highlight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trick Hand"/>
              <a:buNone/>
              <a:defRPr sz="3000" b="1">
                <a:solidFill>
                  <a:schemeClr val="lt1"/>
                </a:solidFill>
                <a:highlight>
                  <a:schemeClr val="dk1"/>
                </a:highlight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trick Hand"/>
              <a:buNone/>
              <a:defRPr sz="3000" b="1">
                <a:solidFill>
                  <a:schemeClr val="lt1"/>
                </a:solidFill>
                <a:highlight>
                  <a:schemeClr val="dk1"/>
                </a:highlight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trick Hand"/>
              <a:buNone/>
              <a:defRPr sz="3000" b="1">
                <a:solidFill>
                  <a:schemeClr val="lt1"/>
                </a:solidFill>
                <a:highlight>
                  <a:schemeClr val="dk1"/>
                </a:highlight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trick Hand"/>
              <a:buNone/>
              <a:defRPr sz="3000" b="1">
                <a:solidFill>
                  <a:schemeClr val="lt1"/>
                </a:solidFill>
                <a:highlight>
                  <a:schemeClr val="dk1"/>
                </a:highlight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trick Hand"/>
              <a:buNone/>
              <a:defRPr sz="3000" b="1">
                <a:solidFill>
                  <a:schemeClr val="lt1"/>
                </a:solidFill>
                <a:highlight>
                  <a:schemeClr val="dk1"/>
                </a:highlight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trick Hand"/>
              <a:buNone/>
              <a:defRPr sz="3000" b="1">
                <a:solidFill>
                  <a:schemeClr val="lt1"/>
                </a:solidFill>
                <a:highlight>
                  <a:schemeClr val="dk1"/>
                </a:highlight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trick Hand"/>
              <a:buNone/>
              <a:defRPr sz="3000" b="1">
                <a:solidFill>
                  <a:schemeClr val="lt1"/>
                </a:solidFill>
                <a:highlight>
                  <a:schemeClr val="dk1"/>
                </a:highlight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grpSp>
        <p:nvGrpSpPr>
          <p:cNvPr id="310" name="Google Shape;310;p5"/>
          <p:cNvGrpSpPr/>
          <p:nvPr/>
        </p:nvGrpSpPr>
        <p:grpSpPr>
          <a:xfrm rot="-1403612" flipH="1">
            <a:off x="7449365" y="-167799"/>
            <a:ext cx="933827" cy="906562"/>
            <a:chOff x="1428925" y="2779850"/>
            <a:chExt cx="216825" cy="210450"/>
          </a:xfrm>
        </p:grpSpPr>
        <p:sp>
          <p:nvSpPr>
            <p:cNvPr id="311" name="Google Shape;311;p5"/>
            <p:cNvSpPr/>
            <p:nvPr/>
          </p:nvSpPr>
          <p:spPr>
            <a:xfrm>
              <a:off x="1428925" y="2779850"/>
              <a:ext cx="216825" cy="210450"/>
            </a:xfrm>
            <a:custGeom>
              <a:avLst/>
              <a:gdLst/>
              <a:ahLst/>
              <a:cxnLst/>
              <a:rect l="l" t="t" r="r" b="b"/>
              <a:pathLst>
                <a:path w="8673" h="8418" extrusionOk="0">
                  <a:moveTo>
                    <a:pt x="3228" y="7988"/>
                  </a:moveTo>
                  <a:cubicBezTo>
                    <a:pt x="3042" y="8301"/>
                    <a:pt x="3042" y="8301"/>
                    <a:pt x="2671" y="8301"/>
                  </a:cubicBezTo>
                  <a:lnTo>
                    <a:pt x="2032" y="8301"/>
                  </a:lnTo>
                  <a:cubicBezTo>
                    <a:pt x="1951" y="8301"/>
                    <a:pt x="1881" y="8301"/>
                    <a:pt x="1812" y="8290"/>
                  </a:cubicBezTo>
                  <a:cubicBezTo>
                    <a:pt x="1649" y="8255"/>
                    <a:pt x="1487" y="8139"/>
                    <a:pt x="1487" y="7964"/>
                  </a:cubicBezTo>
                  <a:cubicBezTo>
                    <a:pt x="1487" y="7918"/>
                    <a:pt x="1475" y="7883"/>
                    <a:pt x="1475" y="7837"/>
                  </a:cubicBezTo>
                  <a:cubicBezTo>
                    <a:pt x="1313" y="7814"/>
                    <a:pt x="1173" y="7779"/>
                    <a:pt x="1022" y="7755"/>
                  </a:cubicBezTo>
                  <a:cubicBezTo>
                    <a:pt x="790" y="7709"/>
                    <a:pt x="639" y="7581"/>
                    <a:pt x="558" y="7338"/>
                  </a:cubicBezTo>
                  <a:cubicBezTo>
                    <a:pt x="384" y="6792"/>
                    <a:pt x="210" y="6223"/>
                    <a:pt x="70" y="5677"/>
                  </a:cubicBezTo>
                  <a:cubicBezTo>
                    <a:pt x="24" y="5503"/>
                    <a:pt x="12" y="5306"/>
                    <a:pt x="12" y="5120"/>
                  </a:cubicBezTo>
                  <a:cubicBezTo>
                    <a:pt x="1" y="4586"/>
                    <a:pt x="1" y="4064"/>
                    <a:pt x="1" y="3530"/>
                  </a:cubicBezTo>
                  <a:cubicBezTo>
                    <a:pt x="1" y="3158"/>
                    <a:pt x="117" y="2833"/>
                    <a:pt x="314" y="2508"/>
                  </a:cubicBezTo>
                  <a:cubicBezTo>
                    <a:pt x="442" y="2288"/>
                    <a:pt x="674" y="2195"/>
                    <a:pt x="906" y="2113"/>
                  </a:cubicBezTo>
                  <a:cubicBezTo>
                    <a:pt x="1046" y="2079"/>
                    <a:pt x="1173" y="2044"/>
                    <a:pt x="1301" y="2032"/>
                  </a:cubicBezTo>
                  <a:cubicBezTo>
                    <a:pt x="1475" y="1997"/>
                    <a:pt x="1649" y="1986"/>
                    <a:pt x="1823" y="1986"/>
                  </a:cubicBezTo>
                  <a:cubicBezTo>
                    <a:pt x="1974" y="1974"/>
                    <a:pt x="2114" y="1997"/>
                    <a:pt x="2276" y="1974"/>
                  </a:cubicBezTo>
                  <a:lnTo>
                    <a:pt x="2276" y="1812"/>
                  </a:lnTo>
                  <a:cubicBezTo>
                    <a:pt x="2241" y="1440"/>
                    <a:pt x="2288" y="1057"/>
                    <a:pt x="2439" y="697"/>
                  </a:cubicBezTo>
                  <a:cubicBezTo>
                    <a:pt x="2555" y="395"/>
                    <a:pt x="2764" y="221"/>
                    <a:pt x="3077" y="128"/>
                  </a:cubicBezTo>
                  <a:cubicBezTo>
                    <a:pt x="3147" y="117"/>
                    <a:pt x="3217" y="82"/>
                    <a:pt x="3275" y="82"/>
                  </a:cubicBezTo>
                  <a:cubicBezTo>
                    <a:pt x="3727" y="59"/>
                    <a:pt x="4180" y="12"/>
                    <a:pt x="4621" y="1"/>
                  </a:cubicBezTo>
                  <a:cubicBezTo>
                    <a:pt x="4842" y="1"/>
                    <a:pt x="5074" y="47"/>
                    <a:pt x="5295" y="70"/>
                  </a:cubicBezTo>
                  <a:cubicBezTo>
                    <a:pt x="5353" y="82"/>
                    <a:pt x="5411" y="105"/>
                    <a:pt x="5469" y="128"/>
                  </a:cubicBezTo>
                  <a:cubicBezTo>
                    <a:pt x="5712" y="233"/>
                    <a:pt x="5875" y="418"/>
                    <a:pt x="5887" y="685"/>
                  </a:cubicBezTo>
                  <a:cubicBezTo>
                    <a:pt x="5898" y="1069"/>
                    <a:pt x="6003" y="1463"/>
                    <a:pt x="5921" y="1870"/>
                  </a:cubicBezTo>
                  <a:cubicBezTo>
                    <a:pt x="6049" y="1939"/>
                    <a:pt x="6165" y="1916"/>
                    <a:pt x="6293" y="1916"/>
                  </a:cubicBezTo>
                  <a:cubicBezTo>
                    <a:pt x="6734" y="1916"/>
                    <a:pt x="7152" y="1939"/>
                    <a:pt x="7570" y="2032"/>
                  </a:cubicBezTo>
                  <a:cubicBezTo>
                    <a:pt x="7686" y="2055"/>
                    <a:pt x="7814" y="2090"/>
                    <a:pt x="7918" y="2137"/>
                  </a:cubicBezTo>
                  <a:cubicBezTo>
                    <a:pt x="8127" y="2218"/>
                    <a:pt x="8267" y="2369"/>
                    <a:pt x="8359" y="2578"/>
                  </a:cubicBezTo>
                  <a:cubicBezTo>
                    <a:pt x="8452" y="2868"/>
                    <a:pt x="8499" y="3181"/>
                    <a:pt x="8534" y="3483"/>
                  </a:cubicBezTo>
                  <a:cubicBezTo>
                    <a:pt x="8568" y="4087"/>
                    <a:pt x="8626" y="4702"/>
                    <a:pt x="8673" y="5306"/>
                  </a:cubicBezTo>
                  <a:lnTo>
                    <a:pt x="8673" y="5527"/>
                  </a:lnTo>
                  <a:cubicBezTo>
                    <a:pt x="8650" y="5828"/>
                    <a:pt x="8626" y="6142"/>
                    <a:pt x="8592" y="6444"/>
                  </a:cubicBezTo>
                  <a:cubicBezTo>
                    <a:pt x="8557" y="6722"/>
                    <a:pt x="8510" y="6989"/>
                    <a:pt x="8441" y="7256"/>
                  </a:cubicBezTo>
                  <a:cubicBezTo>
                    <a:pt x="8359" y="7570"/>
                    <a:pt x="8127" y="7744"/>
                    <a:pt x="7814" y="7802"/>
                  </a:cubicBezTo>
                  <a:cubicBezTo>
                    <a:pt x="7674" y="7837"/>
                    <a:pt x="7547" y="7848"/>
                    <a:pt x="7384" y="7883"/>
                  </a:cubicBezTo>
                  <a:cubicBezTo>
                    <a:pt x="7384" y="7999"/>
                    <a:pt x="7384" y="8115"/>
                    <a:pt x="7373" y="8231"/>
                  </a:cubicBezTo>
                  <a:cubicBezTo>
                    <a:pt x="7349" y="8359"/>
                    <a:pt x="7315" y="8417"/>
                    <a:pt x="7175" y="8417"/>
                  </a:cubicBezTo>
                  <a:lnTo>
                    <a:pt x="6746" y="8417"/>
                  </a:lnTo>
                  <a:lnTo>
                    <a:pt x="6188" y="8417"/>
                  </a:lnTo>
                  <a:cubicBezTo>
                    <a:pt x="5991" y="8417"/>
                    <a:pt x="5933" y="8359"/>
                    <a:pt x="5875" y="8150"/>
                  </a:cubicBezTo>
                  <a:cubicBezTo>
                    <a:pt x="5863" y="8115"/>
                    <a:pt x="5840" y="8057"/>
                    <a:pt x="5817" y="8011"/>
                  </a:cubicBezTo>
                  <a:cubicBezTo>
                    <a:pt x="5527" y="7953"/>
                    <a:pt x="5248" y="7999"/>
                    <a:pt x="4958" y="7964"/>
                  </a:cubicBezTo>
                  <a:cubicBezTo>
                    <a:pt x="4668" y="7953"/>
                    <a:pt x="4366" y="7953"/>
                    <a:pt x="4076" y="7953"/>
                  </a:cubicBezTo>
                  <a:cubicBezTo>
                    <a:pt x="3785" y="7988"/>
                    <a:pt x="3507" y="7964"/>
                    <a:pt x="3228" y="7988"/>
                  </a:cubicBezTo>
                  <a:close/>
                  <a:moveTo>
                    <a:pt x="4424" y="2218"/>
                  </a:moveTo>
                  <a:cubicBezTo>
                    <a:pt x="4424" y="2241"/>
                    <a:pt x="4424" y="2241"/>
                    <a:pt x="4424" y="2218"/>
                  </a:cubicBezTo>
                  <a:cubicBezTo>
                    <a:pt x="3983" y="2241"/>
                    <a:pt x="3542" y="2241"/>
                    <a:pt x="3100" y="2241"/>
                  </a:cubicBezTo>
                  <a:cubicBezTo>
                    <a:pt x="2741" y="2241"/>
                    <a:pt x="2392" y="2218"/>
                    <a:pt x="2032" y="2241"/>
                  </a:cubicBezTo>
                  <a:cubicBezTo>
                    <a:pt x="1823" y="2241"/>
                    <a:pt x="1626" y="2264"/>
                    <a:pt x="1417" y="2311"/>
                  </a:cubicBezTo>
                  <a:cubicBezTo>
                    <a:pt x="1289" y="2334"/>
                    <a:pt x="1173" y="2392"/>
                    <a:pt x="1046" y="2415"/>
                  </a:cubicBezTo>
                  <a:cubicBezTo>
                    <a:pt x="802" y="2438"/>
                    <a:pt x="616" y="2566"/>
                    <a:pt x="512" y="2787"/>
                  </a:cubicBezTo>
                  <a:cubicBezTo>
                    <a:pt x="395" y="3019"/>
                    <a:pt x="326" y="3251"/>
                    <a:pt x="326" y="3530"/>
                  </a:cubicBezTo>
                  <a:cubicBezTo>
                    <a:pt x="349" y="4075"/>
                    <a:pt x="349" y="4633"/>
                    <a:pt x="349" y="5178"/>
                  </a:cubicBezTo>
                  <a:cubicBezTo>
                    <a:pt x="349" y="5318"/>
                    <a:pt x="349" y="5457"/>
                    <a:pt x="384" y="5573"/>
                  </a:cubicBezTo>
                  <a:lnTo>
                    <a:pt x="871" y="7187"/>
                  </a:lnTo>
                  <a:cubicBezTo>
                    <a:pt x="906" y="7314"/>
                    <a:pt x="999" y="7384"/>
                    <a:pt x="1127" y="7419"/>
                  </a:cubicBezTo>
                  <a:lnTo>
                    <a:pt x="1347" y="7465"/>
                  </a:lnTo>
                  <a:cubicBezTo>
                    <a:pt x="1568" y="7488"/>
                    <a:pt x="1777" y="7488"/>
                    <a:pt x="1986" y="7535"/>
                  </a:cubicBezTo>
                  <a:cubicBezTo>
                    <a:pt x="2508" y="7616"/>
                    <a:pt x="3042" y="7663"/>
                    <a:pt x="3565" y="7639"/>
                  </a:cubicBezTo>
                  <a:lnTo>
                    <a:pt x="4273" y="7639"/>
                  </a:lnTo>
                  <a:cubicBezTo>
                    <a:pt x="4668" y="7651"/>
                    <a:pt x="5062" y="7651"/>
                    <a:pt x="5434" y="7663"/>
                  </a:cubicBezTo>
                  <a:cubicBezTo>
                    <a:pt x="6177" y="7697"/>
                    <a:pt x="6931" y="7697"/>
                    <a:pt x="7674" y="7558"/>
                  </a:cubicBezTo>
                  <a:cubicBezTo>
                    <a:pt x="7965" y="7523"/>
                    <a:pt x="8139" y="7372"/>
                    <a:pt x="8208" y="7082"/>
                  </a:cubicBezTo>
                  <a:cubicBezTo>
                    <a:pt x="8220" y="7036"/>
                    <a:pt x="8232" y="6978"/>
                    <a:pt x="8232" y="6943"/>
                  </a:cubicBezTo>
                  <a:cubicBezTo>
                    <a:pt x="8278" y="6595"/>
                    <a:pt x="8313" y="6246"/>
                    <a:pt x="8348" y="5910"/>
                  </a:cubicBezTo>
                  <a:cubicBezTo>
                    <a:pt x="8383" y="5619"/>
                    <a:pt x="8371" y="5341"/>
                    <a:pt x="8325" y="5051"/>
                  </a:cubicBezTo>
                  <a:cubicBezTo>
                    <a:pt x="8278" y="4795"/>
                    <a:pt x="8255" y="4528"/>
                    <a:pt x="8220" y="4273"/>
                  </a:cubicBezTo>
                  <a:cubicBezTo>
                    <a:pt x="8197" y="3890"/>
                    <a:pt x="8174" y="3518"/>
                    <a:pt x="8162" y="3135"/>
                  </a:cubicBezTo>
                  <a:cubicBezTo>
                    <a:pt x="8162" y="2972"/>
                    <a:pt x="8104" y="2833"/>
                    <a:pt x="8058" y="2682"/>
                  </a:cubicBezTo>
                  <a:cubicBezTo>
                    <a:pt x="8023" y="2543"/>
                    <a:pt x="7918" y="2473"/>
                    <a:pt x="7802" y="2415"/>
                  </a:cubicBezTo>
                  <a:cubicBezTo>
                    <a:pt x="7732" y="2380"/>
                    <a:pt x="7640" y="2357"/>
                    <a:pt x="7570" y="2334"/>
                  </a:cubicBezTo>
                  <a:cubicBezTo>
                    <a:pt x="7175" y="2241"/>
                    <a:pt x="6781" y="2218"/>
                    <a:pt x="6374" y="2218"/>
                  </a:cubicBezTo>
                  <a:close/>
                  <a:moveTo>
                    <a:pt x="2868" y="1962"/>
                  </a:moveTo>
                  <a:cubicBezTo>
                    <a:pt x="2868" y="1870"/>
                    <a:pt x="2857" y="1812"/>
                    <a:pt x="2857" y="1777"/>
                  </a:cubicBezTo>
                  <a:cubicBezTo>
                    <a:pt x="2857" y="1614"/>
                    <a:pt x="2857" y="1440"/>
                    <a:pt x="2868" y="1278"/>
                  </a:cubicBezTo>
                  <a:cubicBezTo>
                    <a:pt x="2903" y="1092"/>
                    <a:pt x="2996" y="964"/>
                    <a:pt x="3205" y="929"/>
                  </a:cubicBezTo>
                  <a:cubicBezTo>
                    <a:pt x="3286" y="918"/>
                    <a:pt x="3379" y="883"/>
                    <a:pt x="3484" y="883"/>
                  </a:cubicBezTo>
                  <a:cubicBezTo>
                    <a:pt x="3843" y="883"/>
                    <a:pt x="4192" y="871"/>
                    <a:pt x="4552" y="883"/>
                  </a:cubicBezTo>
                  <a:cubicBezTo>
                    <a:pt x="4830" y="883"/>
                    <a:pt x="5039" y="1022"/>
                    <a:pt x="5109" y="1347"/>
                  </a:cubicBezTo>
                  <a:cubicBezTo>
                    <a:pt x="5132" y="1545"/>
                    <a:pt x="5178" y="1730"/>
                    <a:pt x="5225" y="1928"/>
                  </a:cubicBezTo>
                  <a:cubicBezTo>
                    <a:pt x="5364" y="1951"/>
                    <a:pt x="5480" y="1962"/>
                    <a:pt x="5631" y="1916"/>
                  </a:cubicBezTo>
                  <a:lnTo>
                    <a:pt x="5631" y="1370"/>
                  </a:lnTo>
                  <a:cubicBezTo>
                    <a:pt x="5608" y="1173"/>
                    <a:pt x="5596" y="976"/>
                    <a:pt x="5585" y="790"/>
                  </a:cubicBezTo>
                  <a:cubicBezTo>
                    <a:pt x="5573" y="581"/>
                    <a:pt x="5469" y="465"/>
                    <a:pt x="5283" y="407"/>
                  </a:cubicBezTo>
                  <a:cubicBezTo>
                    <a:pt x="5178" y="372"/>
                    <a:pt x="5074" y="349"/>
                    <a:pt x="4969" y="337"/>
                  </a:cubicBezTo>
                  <a:cubicBezTo>
                    <a:pt x="4366" y="244"/>
                    <a:pt x="3751" y="314"/>
                    <a:pt x="3147" y="407"/>
                  </a:cubicBezTo>
                  <a:cubicBezTo>
                    <a:pt x="2915" y="430"/>
                    <a:pt x="2752" y="593"/>
                    <a:pt x="2648" y="813"/>
                  </a:cubicBezTo>
                  <a:cubicBezTo>
                    <a:pt x="2532" y="1057"/>
                    <a:pt x="2543" y="1324"/>
                    <a:pt x="2520" y="1579"/>
                  </a:cubicBezTo>
                  <a:cubicBezTo>
                    <a:pt x="2508" y="1684"/>
                    <a:pt x="2508" y="1788"/>
                    <a:pt x="2508" y="1893"/>
                  </a:cubicBezTo>
                  <a:cubicBezTo>
                    <a:pt x="2508" y="1904"/>
                    <a:pt x="2520" y="1916"/>
                    <a:pt x="2532" y="1962"/>
                  </a:cubicBezTo>
                  <a:close/>
                  <a:moveTo>
                    <a:pt x="3135" y="1951"/>
                  </a:moveTo>
                  <a:cubicBezTo>
                    <a:pt x="3193" y="1962"/>
                    <a:pt x="3217" y="1974"/>
                    <a:pt x="3251" y="1974"/>
                  </a:cubicBezTo>
                  <a:lnTo>
                    <a:pt x="4795" y="1974"/>
                  </a:lnTo>
                  <a:cubicBezTo>
                    <a:pt x="4830" y="1974"/>
                    <a:pt x="4877" y="1951"/>
                    <a:pt x="4911" y="1928"/>
                  </a:cubicBezTo>
                  <a:cubicBezTo>
                    <a:pt x="4877" y="1730"/>
                    <a:pt x="4842" y="1545"/>
                    <a:pt x="4795" y="1347"/>
                  </a:cubicBezTo>
                  <a:cubicBezTo>
                    <a:pt x="4784" y="1254"/>
                    <a:pt x="4714" y="1196"/>
                    <a:pt x="4610" y="1173"/>
                  </a:cubicBezTo>
                  <a:cubicBezTo>
                    <a:pt x="4528" y="1161"/>
                    <a:pt x="4447" y="1161"/>
                    <a:pt x="4366" y="1161"/>
                  </a:cubicBezTo>
                  <a:lnTo>
                    <a:pt x="3542" y="1161"/>
                  </a:lnTo>
                  <a:cubicBezTo>
                    <a:pt x="3460" y="1161"/>
                    <a:pt x="3391" y="1161"/>
                    <a:pt x="3321" y="1173"/>
                  </a:cubicBezTo>
                  <a:cubicBezTo>
                    <a:pt x="3170" y="1196"/>
                    <a:pt x="3112" y="1254"/>
                    <a:pt x="3100" y="1394"/>
                  </a:cubicBezTo>
                  <a:cubicBezTo>
                    <a:pt x="3112" y="1568"/>
                    <a:pt x="3135" y="1742"/>
                    <a:pt x="3135" y="1951"/>
                  </a:cubicBezTo>
                  <a:close/>
                  <a:moveTo>
                    <a:pt x="7094" y="8022"/>
                  </a:moveTo>
                  <a:cubicBezTo>
                    <a:pt x="6699" y="7988"/>
                    <a:pt x="6281" y="7988"/>
                    <a:pt x="6096" y="8057"/>
                  </a:cubicBezTo>
                  <a:cubicBezTo>
                    <a:pt x="6096" y="8139"/>
                    <a:pt x="6154" y="8185"/>
                    <a:pt x="6223" y="8185"/>
                  </a:cubicBezTo>
                  <a:lnTo>
                    <a:pt x="7024" y="8185"/>
                  </a:lnTo>
                  <a:cubicBezTo>
                    <a:pt x="7106" y="8173"/>
                    <a:pt x="7117" y="8115"/>
                    <a:pt x="7094" y="8022"/>
                  </a:cubicBezTo>
                  <a:close/>
                  <a:moveTo>
                    <a:pt x="2810" y="8022"/>
                  </a:moveTo>
                  <a:cubicBezTo>
                    <a:pt x="2799" y="7964"/>
                    <a:pt x="2752" y="7964"/>
                    <a:pt x="2729" y="7953"/>
                  </a:cubicBezTo>
                  <a:cubicBezTo>
                    <a:pt x="2474" y="7930"/>
                    <a:pt x="2218" y="7895"/>
                    <a:pt x="1974" y="7872"/>
                  </a:cubicBezTo>
                  <a:cubicBezTo>
                    <a:pt x="1928" y="7872"/>
                    <a:pt x="1870" y="7848"/>
                    <a:pt x="1823" y="7872"/>
                  </a:cubicBezTo>
                  <a:cubicBezTo>
                    <a:pt x="1800" y="7872"/>
                    <a:pt x="1765" y="7895"/>
                    <a:pt x="1765" y="7918"/>
                  </a:cubicBezTo>
                  <a:cubicBezTo>
                    <a:pt x="1765" y="7953"/>
                    <a:pt x="1777" y="7999"/>
                    <a:pt x="1800" y="7999"/>
                  </a:cubicBezTo>
                  <a:cubicBezTo>
                    <a:pt x="1858" y="8022"/>
                    <a:pt x="1928" y="8057"/>
                    <a:pt x="1998" y="8057"/>
                  </a:cubicBezTo>
                  <a:lnTo>
                    <a:pt x="2752" y="8057"/>
                  </a:lnTo>
                  <a:cubicBezTo>
                    <a:pt x="2764" y="8057"/>
                    <a:pt x="2799" y="8046"/>
                    <a:pt x="2810" y="802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1494525" y="2863725"/>
              <a:ext cx="82150" cy="81300"/>
            </a:xfrm>
            <a:custGeom>
              <a:avLst/>
              <a:gdLst/>
              <a:ahLst/>
              <a:cxnLst/>
              <a:rect l="l" t="t" r="r" b="b"/>
              <a:pathLst>
                <a:path w="3286" h="3252" extrusionOk="0">
                  <a:moveTo>
                    <a:pt x="2485" y="2148"/>
                  </a:moveTo>
                  <a:cubicBezTo>
                    <a:pt x="2462" y="2230"/>
                    <a:pt x="2462" y="2322"/>
                    <a:pt x="2462" y="2392"/>
                  </a:cubicBezTo>
                  <a:lnTo>
                    <a:pt x="2462" y="2973"/>
                  </a:lnTo>
                  <a:cubicBezTo>
                    <a:pt x="2462" y="3147"/>
                    <a:pt x="2392" y="3216"/>
                    <a:pt x="2229" y="3240"/>
                  </a:cubicBezTo>
                  <a:cubicBezTo>
                    <a:pt x="1974" y="3251"/>
                    <a:pt x="1707" y="3251"/>
                    <a:pt x="1452" y="3182"/>
                  </a:cubicBezTo>
                  <a:cubicBezTo>
                    <a:pt x="1289" y="3135"/>
                    <a:pt x="1208" y="3042"/>
                    <a:pt x="1185" y="2891"/>
                  </a:cubicBezTo>
                  <a:cubicBezTo>
                    <a:pt x="1185" y="2729"/>
                    <a:pt x="1138" y="2578"/>
                    <a:pt x="1068" y="2450"/>
                  </a:cubicBezTo>
                  <a:cubicBezTo>
                    <a:pt x="1057" y="2427"/>
                    <a:pt x="1045" y="2392"/>
                    <a:pt x="1010" y="2346"/>
                  </a:cubicBezTo>
                  <a:lnTo>
                    <a:pt x="662" y="2346"/>
                  </a:lnTo>
                  <a:lnTo>
                    <a:pt x="453" y="2346"/>
                  </a:lnTo>
                  <a:cubicBezTo>
                    <a:pt x="209" y="2322"/>
                    <a:pt x="117" y="2253"/>
                    <a:pt x="70" y="2021"/>
                  </a:cubicBezTo>
                  <a:cubicBezTo>
                    <a:pt x="47" y="1800"/>
                    <a:pt x="24" y="1591"/>
                    <a:pt x="12" y="1382"/>
                  </a:cubicBezTo>
                  <a:cubicBezTo>
                    <a:pt x="0" y="1173"/>
                    <a:pt x="58" y="1127"/>
                    <a:pt x="279" y="1127"/>
                  </a:cubicBezTo>
                  <a:lnTo>
                    <a:pt x="976" y="1127"/>
                  </a:lnTo>
                  <a:cubicBezTo>
                    <a:pt x="987" y="1069"/>
                    <a:pt x="999" y="999"/>
                    <a:pt x="999" y="929"/>
                  </a:cubicBezTo>
                  <a:lnTo>
                    <a:pt x="999" y="291"/>
                  </a:lnTo>
                  <a:cubicBezTo>
                    <a:pt x="999" y="82"/>
                    <a:pt x="1045" y="24"/>
                    <a:pt x="1243" y="12"/>
                  </a:cubicBezTo>
                  <a:cubicBezTo>
                    <a:pt x="1440" y="1"/>
                    <a:pt x="1637" y="12"/>
                    <a:pt x="1823" y="12"/>
                  </a:cubicBezTo>
                  <a:cubicBezTo>
                    <a:pt x="2020" y="12"/>
                    <a:pt x="2148" y="105"/>
                    <a:pt x="2195" y="279"/>
                  </a:cubicBezTo>
                  <a:cubicBezTo>
                    <a:pt x="2241" y="465"/>
                    <a:pt x="2287" y="651"/>
                    <a:pt x="2334" y="836"/>
                  </a:cubicBezTo>
                  <a:cubicBezTo>
                    <a:pt x="2345" y="895"/>
                    <a:pt x="2369" y="953"/>
                    <a:pt x="2369" y="1011"/>
                  </a:cubicBezTo>
                  <a:cubicBezTo>
                    <a:pt x="2520" y="1057"/>
                    <a:pt x="2682" y="1034"/>
                    <a:pt x="2821" y="1045"/>
                  </a:cubicBezTo>
                  <a:cubicBezTo>
                    <a:pt x="2914" y="1057"/>
                    <a:pt x="3019" y="1069"/>
                    <a:pt x="3088" y="1103"/>
                  </a:cubicBezTo>
                  <a:cubicBezTo>
                    <a:pt x="3216" y="1162"/>
                    <a:pt x="3286" y="1278"/>
                    <a:pt x="3286" y="1417"/>
                  </a:cubicBezTo>
                  <a:lnTo>
                    <a:pt x="3286" y="1974"/>
                  </a:lnTo>
                  <a:cubicBezTo>
                    <a:pt x="3286" y="2148"/>
                    <a:pt x="3239" y="2195"/>
                    <a:pt x="3077" y="2206"/>
                  </a:cubicBezTo>
                  <a:cubicBezTo>
                    <a:pt x="2961" y="2206"/>
                    <a:pt x="2821" y="2195"/>
                    <a:pt x="2705" y="2195"/>
                  </a:cubicBezTo>
                  <a:cubicBezTo>
                    <a:pt x="2636" y="2160"/>
                    <a:pt x="2566" y="2148"/>
                    <a:pt x="2485" y="2148"/>
                  </a:cubicBezTo>
                  <a:close/>
                  <a:moveTo>
                    <a:pt x="1173" y="2055"/>
                  </a:moveTo>
                  <a:cubicBezTo>
                    <a:pt x="1324" y="2334"/>
                    <a:pt x="1405" y="2613"/>
                    <a:pt x="1463" y="2903"/>
                  </a:cubicBezTo>
                  <a:cubicBezTo>
                    <a:pt x="1695" y="3007"/>
                    <a:pt x="1928" y="3019"/>
                    <a:pt x="2160" y="2973"/>
                  </a:cubicBezTo>
                  <a:cubicBezTo>
                    <a:pt x="2218" y="2868"/>
                    <a:pt x="2195" y="2775"/>
                    <a:pt x="2206" y="2671"/>
                  </a:cubicBezTo>
                  <a:lnTo>
                    <a:pt x="2206" y="2032"/>
                  </a:lnTo>
                  <a:cubicBezTo>
                    <a:pt x="2206" y="1916"/>
                    <a:pt x="2276" y="1858"/>
                    <a:pt x="2380" y="1870"/>
                  </a:cubicBezTo>
                  <a:cubicBezTo>
                    <a:pt x="2543" y="1881"/>
                    <a:pt x="2682" y="1916"/>
                    <a:pt x="2833" y="1928"/>
                  </a:cubicBezTo>
                  <a:cubicBezTo>
                    <a:pt x="2891" y="1928"/>
                    <a:pt x="2949" y="1916"/>
                    <a:pt x="3019" y="1905"/>
                  </a:cubicBezTo>
                  <a:lnTo>
                    <a:pt x="3019" y="1521"/>
                  </a:lnTo>
                  <a:cubicBezTo>
                    <a:pt x="3019" y="1347"/>
                    <a:pt x="2972" y="1301"/>
                    <a:pt x="2798" y="1289"/>
                  </a:cubicBezTo>
                  <a:lnTo>
                    <a:pt x="2311" y="1289"/>
                  </a:lnTo>
                  <a:cubicBezTo>
                    <a:pt x="2160" y="1289"/>
                    <a:pt x="2102" y="1231"/>
                    <a:pt x="2078" y="1080"/>
                  </a:cubicBezTo>
                  <a:cubicBezTo>
                    <a:pt x="2055" y="1034"/>
                    <a:pt x="2055" y="964"/>
                    <a:pt x="2055" y="895"/>
                  </a:cubicBezTo>
                  <a:cubicBezTo>
                    <a:pt x="2020" y="720"/>
                    <a:pt x="1986" y="558"/>
                    <a:pt x="1939" y="384"/>
                  </a:cubicBezTo>
                  <a:cubicBezTo>
                    <a:pt x="1928" y="337"/>
                    <a:pt x="1870" y="268"/>
                    <a:pt x="1823" y="256"/>
                  </a:cubicBezTo>
                  <a:cubicBezTo>
                    <a:pt x="1626" y="233"/>
                    <a:pt x="1417" y="198"/>
                    <a:pt x="1219" y="291"/>
                  </a:cubicBezTo>
                  <a:lnTo>
                    <a:pt x="1219" y="604"/>
                  </a:lnTo>
                  <a:lnTo>
                    <a:pt x="1219" y="1103"/>
                  </a:lnTo>
                  <a:cubicBezTo>
                    <a:pt x="1219" y="1220"/>
                    <a:pt x="1208" y="1312"/>
                    <a:pt x="1115" y="1405"/>
                  </a:cubicBezTo>
                  <a:cubicBezTo>
                    <a:pt x="836" y="1359"/>
                    <a:pt x="569" y="1359"/>
                    <a:pt x="291" y="1417"/>
                  </a:cubicBezTo>
                  <a:cubicBezTo>
                    <a:pt x="279" y="1649"/>
                    <a:pt x="279" y="1858"/>
                    <a:pt x="372" y="2055"/>
                  </a:cubicBezTo>
                  <a:cubicBezTo>
                    <a:pt x="639" y="2102"/>
                    <a:pt x="894" y="2079"/>
                    <a:pt x="1173" y="20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3" name="Google Shape;313;p5"/>
          <p:cNvGrpSpPr/>
          <p:nvPr/>
        </p:nvGrpSpPr>
        <p:grpSpPr>
          <a:xfrm rot="1184074" flipH="1">
            <a:off x="8073789" y="853954"/>
            <a:ext cx="946251" cy="568145"/>
            <a:chOff x="3404153" y="3858690"/>
            <a:chExt cx="195697" cy="117494"/>
          </a:xfrm>
        </p:grpSpPr>
        <p:sp>
          <p:nvSpPr>
            <p:cNvPr id="314" name="Google Shape;314;p5"/>
            <p:cNvSpPr/>
            <p:nvPr/>
          </p:nvSpPr>
          <p:spPr>
            <a:xfrm rot="2215357">
              <a:off x="3427764" y="3867620"/>
              <a:ext cx="62996" cy="99633"/>
            </a:xfrm>
            <a:custGeom>
              <a:avLst/>
              <a:gdLst/>
              <a:ahLst/>
              <a:cxnLst/>
              <a:rect l="l" t="t" r="r" b="b"/>
              <a:pathLst>
                <a:path w="2520" h="3985" extrusionOk="0">
                  <a:moveTo>
                    <a:pt x="1670" y="258"/>
                  </a:moveTo>
                  <a:cubicBezTo>
                    <a:pt x="1904" y="258"/>
                    <a:pt x="2092" y="457"/>
                    <a:pt x="2113" y="778"/>
                  </a:cubicBezTo>
                  <a:cubicBezTo>
                    <a:pt x="2136" y="1045"/>
                    <a:pt x="2067" y="1242"/>
                    <a:pt x="2020" y="1439"/>
                  </a:cubicBezTo>
                  <a:lnTo>
                    <a:pt x="1939" y="1823"/>
                  </a:lnTo>
                  <a:cubicBezTo>
                    <a:pt x="1846" y="1741"/>
                    <a:pt x="1742" y="1648"/>
                    <a:pt x="1649" y="1614"/>
                  </a:cubicBezTo>
                  <a:cubicBezTo>
                    <a:pt x="1460" y="1507"/>
                    <a:pt x="1219" y="1435"/>
                    <a:pt x="991" y="1435"/>
                  </a:cubicBezTo>
                  <a:cubicBezTo>
                    <a:pt x="897" y="1435"/>
                    <a:pt x="805" y="1447"/>
                    <a:pt x="720" y="1474"/>
                  </a:cubicBezTo>
                  <a:cubicBezTo>
                    <a:pt x="813" y="1161"/>
                    <a:pt x="975" y="778"/>
                    <a:pt x="1208" y="511"/>
                  </a:cubicBezTo>
                  <a:cubicBezTo>
                    <a:pt x="1360" y="336"/>
                    <a:pt x="1524" y="258"/>
                    <a:pt x="1670" y="258"/>
                  </a:cubicBezTo>
                  <a:close/>
                  <a:moveTo>
                    <a:pt x="963" y="1738"/>
                  </a:moveTo>
                  <a:cubicBezTo>
                    <a:pt x="990" y="1738"/>
                    <a:pt x="1017" y="1739"/>
                    <a:pt x="1045" y="1741"/>
                  </a:cubicBezTo>
                  <a:cubicBezTo>
                    <a:pt x="1231" y="1753"/>
                    <a:pt x="1428" y="1811"/>
                    <a:pt x="1568" y="1927"/>
                  </a:cubicBezTo>
                  <a:cubicBezTo>
                    <a:pt x="1718" y="2032"/>
                    <a:pt x="1765" y="2113"/>
                    <a:pt x="1800" y="2275"/>
                  </a:cubicBezTo>
                  <a:cubicBezTo>
                    <a:pt x="1730" y="2542"/>
                    <a:pt x="1626" y="2786"/>
                    <a:pt x="1533" y="3030"/>
                  </a:cubicBezTo>
                  <a:cubicBezTo>
                    <a:pt x="1475" y="3146"/>
                    <a:pt x="1440" y="3274"/>
                    <a:pt x="1359" y="3378"/>
                  </a:cubicBezTo>
                  <a:cubicBezTo>
                    <a:pt x="1146" y="3651"/>
                    <a:pt x="964" y="3749"/>
                    <a:pt x="815" y="3749"/>
                  </a:cubicBezTo>
                  <a:cubicBezTo>
                    <a:pt x="533" y="3749"/>
                    <a:pt x="371" y="3398"/>
                    <a:pt x="349" y="3216"/>
                  </a:cubicBezTo>
                  <a:cubicBezTo>
                    <a:pt x="314" y="2786"/>
                    <a:pt x="499" y="2275"/>
                    <a:pt x="558" y="2090"/>
                  </a:cubicBezTo>
                  <a:cubicBezTo>
                    <a:pt x="581" y="2020"/>
                    <a:pt x="616" y="1904"/>
                    <a:pt x="639" y="1753"/>
                  </a:cubicBezTo>
                  <a:cubicBezTo>
                    <a:pt x="750" y="1753"/>
                    <a:pt x="854" y="1738"/>
                    <a:pt x="963" y="1738"/>
                  </a:cubicBezTo>
                  <a:close/>
                  <a:moveTo>
                    <a:pt x="1746" y="1"/>
                  </a:moveTo>
                  <a:cubicBezTo>
                    <a:pt x="1661" y="1"/>
                    <a:pt x="1574" y="19"/>
                    <a:pt x="1486" y="58"/>
                  </a:cubicBezTo>
                  <a:cubicBezTo>
                    <a:pt x="1161" y="197"/>
                    <a:pt x="952" y="464"/>
                    <a:pt x="790" y="754"/>
                  </a:cubicBezTo>
                  <a:cubicBezTo>
                    <a:pt x="581" y="1114"/>
                    <a:pt x="465" y="1532"/>
                    <a:pt x="349" y="1892"/>
                  </a:cubicBezTo>
                  <a:cubicBezTo>
                    <a:pt x="209" y="2345"/>
                    <a:pt x="0" y="2983"/>
                    <a:pt x="163" y="3459"/>
                  </a:cubicBezTo>
                  <a:cubicBezTo>
                    <a:pt x="279" y="3837"/>
                    <a:pt x="506" y="3984"/>
                    <a:pt x="754" y="3984"/>
                  </a:cubicBezTo>
                  <a:cubicBezTo>
                    <a:pt x="1101" y="3984"/>
                    <a:pt x="1489" y="3695"/>
                    <a:pt x="1672" y="3343"/>
                  </a:cubicBezTo>
                  <a:cubicBezTo>
                    <a:pt x="1974" y="2786"/>
                    <a:pt x="2148" y="2136"/>
                    <a:pt x="2287" y="1509"/>
                  </a:cubicBezTo>
                  <a:cubicBezTo>
                    <a:pt x="2380" y="1126"/>
                    <a:pt x="2519" y="627"/>
                    <a:pt x="2252" y="279"/>
                  </a:cubicBezTo>
                  <a:cubicBezTo>
                    <a:pt x="2123" y="100"/>
                    <a:pt x="1942" y="1"/>
                    <a:pt x="17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3538050" y="3867325"/>
              <a:ext cx="61800" cy="99475"/>
            </a:xfrm>
            <a:custGeom>
              <a:avLst/>
              <a:gdLst/>
              <a:ahLst/>
              <a:cxnLst/>
              <a:rect l="l" t="t" r="r" b="b"/>
              <a:pathLst>
                <a:path w="2472" h="3979" extrusionOk="0">
                  <a:moveTo>
                    <a:pt x="698" y="281"/>
                  </a:moveTo>
                  <a:cubicBezTo>
                    <a:pt x="841" y="281"/>
                    <a:pt x="998" y="352"/>
                    <a:pt x="1138" y="500"/>
                  </a:cubicBezTo>
                  <a:cubicBezTo>
                    <a:pt x="1312" y="686"/>
                    <a:pt x="1370" y="895"/>
                    <a:pt x="1451" y="1069"/>
                  </a:cubicBezTo>
                  <a:cubicBezTo>
                    <a:pt x="1544" y="1232"/>
                    <a:pt x="1614" y="1394"/>
                    <a:pt x="1683" y="1580"/>
                  </a:cubicBezTo>
                  <a:cubicBezTo>
                    <a:pt x="1613" y="1562"/>
                    <a:pt x="1535" y="1555"/>
                    <a:pt x="1457" y="1555"/>
                  </a:cubicBezTo>
                  <a:cubicBezTo>
                    <a:pt x="1332" y="1555"/>
                    <a:pt x="1208" y="1575"/>
                    <a:pt x="1115" y="1603"/>
                  </a:cubicBezTo>
                  <a:cubicBezTo>
                    <a:pt x="824" y="1696"/>
                    <a:pt x="650" y="1882"/>
                    <a:pt x="557" y="2137"/>
                  </a:cubicBezTo>
                  <a:cubicBezTo>
                    <a:pt x="406" y="1789"/>
                    <a:pt x="232" y="1301"/>
                    <a:pt x="244" y="849"/>
                  </a:cubicBezTo>
                  <a:cubicBezTo>
                    <a:pt x="258" y="479"/>
                    <a:pt x="459" y="281"/>
                    <a:pt x="698" y="281"/>
                  </a:cubicBezTo>
                  <a:close/>
                  <a:moveTo>
                    <a:pt x="1289" y="1766"/>
                  </a:moveTo>
                  <a:cubicBezTo>
                    <a:pt x="1405" y="1766"/>
                    <a:pt x="1521" y="1766"/>
                    <a:pt x="1637" y="1812"/>
                  </a:cubicBezTo>
                  <a:cubicBezTo>
                    <a:pt x="1718" y="1835"/>
                    <a:pt x="1742" y="1847"/>
                    <a:pt x="1788" y="1870"/>
                  </a:cubicBezTo>
                  <a:cubicBezTo>
                    <a:pt x="1892" y="2114"/>
                    <a:pt x="1962" y="2369"/>
                    <a:pt x="2032" y="2636"/>
                  </a:cubicBezTo>
                  <a:cubicBezTo>
                    <a:pt x="2067" y="2764"/>
                    <a:pt x="2125" y="2880"/>
                    <a:pt x="2125" y="3008"/>
                  </a:cubicBezTo>
                  <a:cubicBezTo>
                    <a:pt x="2131" y="3554"/>
                    <a:pt x="1930" y="3713"/>
                    <a:pt x="1712" y="3713"/>
                  </a:cubicBezTo>
                  <a:cubicBezTo>
                    <a:pt x="1526" y="3713"/>
                    <a:pt x="1327" y="3598"/>
                    <a:pt x="1231" y="3507"/>
                  </a:cubicBezTo>
                  <a:cubicBezTo>
                    <a:pt x="929" y="3182"/>
                    <a:pt x="755" y="2683"/>
                    <a:pt x="685" y="2486"/>
                  </a:cubicBezTo>
                  <a:cubicBezTo>
                    <a:pt x="673" y="2451"/>
                    <a:pt x="639" y="2369"/>
                    <a:pt x="592" y="2288"/>
                  </a:cubicBezTo>
                  <a:cubicBezTo>
                    <a:pt x="708" y="1998"/>
                    <a:pt x="975" y="1777"/>
                    <a:pt x="1289" y="1766"/>
                  </a:cubicBezTo>
                  <a:close/>
                  <a:moveTo>
                    <a:pt x="705" y="1"/>
                  </a:moveTo>
                  <a:cubicBezTo>
                    <a:pt x="480" y="1"/>
                    <a:pt x="292" y="100"/>
                    <a:pt x="174" y="326"/>
                  </a:cubicBezTo>
                  <a:cubicBezTo>
                    <a:pt x="12" y="651"/>
                    <a:pt x="0" y="965"/>
                    <a:pt x="58" y="1301"/>
                  </a:cubicBezTo>
                  <a:cubicBezTo>
                    <a:pt x="128" y="1708"/>
                    <a:pt x="302" y="2114"/>
                    <a:pt x="441" y="2474"/>
                  </a:cubicBezTo>
                  <a:cubicBezTo>
                    <a:pt x="592" y="2927"/>
                    <a:pt x="848" y="3554"/>
                    <a:pt x="1266" y="3821"/>
                  </a:cubicBezTo>
                  <a:cubicBezTo>
                    <a:pt x="1430" y="3931"/>
                    <a:pt x="1581" y="3979"/>
                    <a:pt x="1714" y="3979"/>
                  </a:cubicBezTo>
                  <a:cubicBezTo>
                    <a:pt x="2210" y="3979"/>
                    <a:pt x="2472" y="3320"/>
                    <a:pt x="2380" y="2799"/>
                  </a:cubicBezTo>
                  <a:cubicBezTo>
                    <a:pt x="2264" y="2172"/>
                    <a:pt x="2009" y="1545"/>
                    <a:pt x="1718" y="965"/>
                  </a:cubicBezTo>
                  <a:cubicBezTo>
                    <a:pt x="1544" y="616"/>
                    <a:pt x="1335" y="129"/>
                    <a:pt x="906" y="24"/>
                  </a:cubicBezTo>
                  <a:cubicBezTo>
                    <a:pt x="836" y="9"/>
                    <a:pt x="769" y="1"/>
                    <a:pt x="7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6" name="Google Shape;316;p5"/>
          <p:cNvSpPr/>
          <p:nvPr/>
        </p:nvSpPr>
        <p:spPr>
          <a:xfrm rot="-1076836">
            <a:off x="8665835" y="124950"/>
            <a:ext cx="733306" cy="1031368"/>
          </a:xfrm>
          <a:custGeom>
            <a:avLst/>
            <a:gdLst/>
            <a:ahLst/>
            <a:cxnLst/>
            <a:rect l="l" t="t" r="r" b="b"/>
            <a:pathLst>
              <a:path w="7024" h="9879" extrusionOk="0">
                <a:moveTo>
                  <a:pt x="2616" y="277"/>
                </a:moveTo>
                <a:cubicBezTo>
                  <a:pt x="2726" y="277"/>
                  <a:pt x="2878" y="311"/>
                  <a:pt x="2868" y="430"/>
                </a:cubicBezTo>
                <a:cubicBezTo>
                  <a:pt x="2845" y="581"/>
                  <a:pt x="2578" y="720"/>
                  <a:pt x="2438" y="779"/>
                </a:cubicBezTo>
                <a:cubicBezTo>
                  <a:pt x="1997" y="987"/>
                  <a:pt x="1510" y="1173"/>
                  <a:pt x="1045" y="1313"/>
                </a:cubicBezTo>
                <a:cubicBezTo>
                  <a:pt x="958" y="1337"/>
                  <a:pt x="806" y="1389"/>
                  <a:pt x="676" y="1389"/>
                </a:cubicBezTo>
                <a:cubicBezTo>
                  <a:pt x="564" y="1389"/>
                  <a:pt x="469" y="1350"/>
                  <a:pt x="453" y="1220"/>
                </a:cubicBezTo>
                <a:cubicBezTo>
                  <a:pt x="418" y="1034"/>
                  <a:pt x="894" y="802"/>
                  <a:pt x="1034" y="744"/>
                </a:cubicBezTo>
                <a:cubicBezTo>
                  <a:pt x="1510" y="546"/>
                  <a:pt x="1986" y="337"/>
                  <a:pt x="2566" y="279"/>
                </a:cubicBezTo>
                <a:cubicBezTo>
                  <a:pt x="2581" y="278"/>
                  <a:pt x="2598" y="277"/>
                  <a:pt x="2616" y="277"/>
                </a:cubicBezTo>
                <a:close/>
                <a:moveTo>
                  <a:pt x="3088" y="697"/>
                </a:moveTo>
                <a:cubicBezTo>
                  <a:pt x="3147" y="825"/>
                  <a:pt x="3205" y="964"/>
                  <a:pt x="3251" y="1080"/>
                </a:cubicBezTo>
                <a:cubicBezTo>
                  <a:pt x="3332" y="1313"/>
                  <a:pt x="3379" y="1591"/>
                  <a:pt x="3483" y="1835"/>
                </a:cubicBezTo>
                <a:cubicBezTo>
                  <a:pt x="3379" y="1951"/>
                  <a:pt x="3274" y="2032"/>
                  <a:pt x="3181" y="2137"/>
                </a:cubicBezTo>
                <a:cubicBezTo>
                  <a:pt x="3135" y="1951"/>
                  <a:pt x="3042" y="1754"/>
                  <a:pt x="2984" y="1603"/>
                </a:cubicBezTo>
                <a:lnTo>
                  <a:pt x="2775" y="941"/>
                </a:lnTo>
                <a:cubicBezTo>
                  <a:pt x="2891" y="871"/>
                  <a:pt x="3007" y="802"/>
                  <a:pt x="3088" y="697"/>
                </a:cubicBezTo>
                <a:close/>
                <a:moveTo>
                  <a:pt x="2659" y="1011"/>
                </a:moveTo>
                <a:cubicBezTo>
                  <a:pt x="2787" y="1394"/>
                  <a:pt x="2914" y="1835"/>
                  <a:pt x="3100" y="2206"/>
                </a:cubicBezTo>
                <a:cubicBezTo>
                  <a:pt x="3019" y="2288"/>
                  <a:pt x="2949" y="2334"/>
                  <a:pt x="2845" y="2381"/>
                </a:cubicBezTo>
                <a:cubicBezTo>
                  <a:pt x="2845" y="2206"/>
                  <a:pt x="2775" y="2044"/>
                  <a:pt x="2717" y="1881"/>
                </a:cubicBezTo>
                <a:cubicBezTo>
                  <a:pt x="2612" y="1626"/>
                  <a:pt x="2508" y="1371"/>
                  <a:pt x="2392" y="1138"/>
                </a:cubicBezTo>
                <a:lnTo>
                  <a:pt x="2380" y="1138"/>
                </a:lnTo>
                <a:cubicBezTo>
                  <a:pt x="2438" y="1104"/>
                  <a:pt x="2496" y="1080"/>
                  <a:pt x="2566" y="1046"/>
                </a:cubicBezTo>
                <a:lnTo>
                  <a:pt x="2659" y="1011"/>
                </a:lnTo>
                <a:close/>
                <a:moveTo>
                  <a:pt x="674" y="1707"/>
                </a:moveTo>
                <a:cubicBezTo>
                  <a:pt x="674" y="1881"/>
                  <a:pt x="813" y="2044"/>
                  <a:pt x="871" y="2206"/>
                </a:cubicBezTo>
                <a:cubicBezTo>
                  <a:pt x="941" y="2392"/>
                  <a:pt x="987" y="2648"/>
                  <a:pt x="1068" y="2833"/>
                </a:cubicBezTo>
                <a:cubicBezTo>
                  <a:pt x="999" y="2822"/>
                  <a:pt x="929" y="2787"/>
                  <a:pt x="871" y="2764"/>
                </a:cubicBezTo>
                <a:cubicBezTo>
                  <a:pt x="848" y="2740"/>
                  <a:pt x="825" y="2740"/>
                  <a:pt x="813" y="2729"/>
                </a:cubicBezTo>
                <a:cubicBezTo>
                  <a:pt x="732" y="2543"/>
                  <a:pt x="662" y="2357"/>
                  <a:pt x="604" y="2183"/>
                </a:cubicBezTo>
                <a:cubicBezTo>
                  <a:pt x="558" y="2032"/>
                  <a:pt x="534" y="1858"/>
                  <a:pt x="488" y="1707"/>
                </a:cubicBezTo>
                <a:close/>
                <a:moveTo>
                  <a:pt x="2311" y="1150"/>
                </a:moveTo>
                <a:cubicBezTo>
                  <a:pt x="2345" y="1533"/>
                  <a:pt x="2496" y="2090"/>
                  <a:pt x="2729" y="2427"/>
                </a:cubicBezTo>
                <a:cubicBezTo>
                  <a:pt x="2624" y="2485"/>
                  <a:pt x="2508" y="2543"/>
                  <a:pt x="2392" y="2590"/>
                </a:cubicBezTo>
                <a:cubicBezTo>
                  <a:pt x="2229" y="2648"/>
                  <a:pt x="1986" y="2729"/>
                  <a:pt x="1742" y="2787"/>
                </a:cubicBezTo>
                <a:lnTo>
                  <a:pt x="1695" y="2706"/>
                </a:lnTo>
                <a:cubicBezTo>
                  <a:pt x="1672" y="2613"/>
                  <a:pt x="1637" y="2532"/>
                  <a:pt x="1614" y="2450"/>
                </a:cubicBezTo>
                <a:cubicBezTo>
                  <a:pt x="1606" y="2439"/>
                  <a:pt x="1592" y="2433"/>
                  <a:pt x="1578" y="2433"/>
                </a:cubicBezTo>
                <a:cubicBezTo>
                  <a:pt x="1548" y="2433"/>
                  <a:pt x="1517" y="2454"/>
                  <a:pt x="1533" y="2485"/>
                </a:cubicBezTo>
                <a:cubicBezTo>
                  <a:pt x="1568" y="2578"/>
                  <a:pt x="1579" y="2671"/>
                  <a:pt x="1614" y="2775"/>
                </a:cubicBezTo>
                <a:cubicBezTo>
                  <a:pt x="1614" y="2787"/>
                  <a:pt x="1626" y="2810"/>
                  <a:pt x="1626" y="2822"/>
                </a:cubicBezTo>
                <a:cubicBezTo>
                  <a:pt x="1498" y="2833"/>
                  <a:pt x="1382" y="2845"/>
                  <a:pt x="1266" y="2845"/>
                </a:cubicBezTo>
                <a:cubicBezTo>
                  <a:pt x="1243" y="2613"/>
                  <a:pt x="1103" y="2381"/>
                  <a:pt x="1010" y="2183"/>
                </a:cubicBezTo>
                <a:cubicBezTo>
                  <a:pt x="987" y="2044"/>
                  <a:pt x="976" y="1800"/>
                  <a:pt x="871" y="1672"/>
                </a:cubicBezTo>
                <a:cubicBezTo>
                  <a:pt x="952" y="1661"/>
                  <a:pt x="1034" y="1626"/>
                  <a:pt x="1092" y="1614"/>
                </a:cubicBezTo>
                <a:lnTo>
                  <a:pt x="1219" y="1568"/>
                </a:lnTo>
                <a:cubicBezTo>
                  <a:pt x="1266" y="1684"/>
                  <a:pt x="1301" y="1823"/>
                  <a:pt x="1347" y="1939"/>
                </a:cubicBezTo>
                <a:cubicBezTo>
                  <a:pt x="1394" y="2067"/>
                  <a:pt x="1405" y="2241"/>
                  <a:pt x="1510" y="2357"/>
                </a:cubicBezTo>
                <a:cubicBezTo>
                  <a:pt x="1514" y="2362"/>
                  <a:pt x="1525" y="2365"/>
                  <a:pt x="1536" y="2365"/>
                </a:cubicBezTo>
                <a:cubicBezTo>
                  <a:pt x="1552" y="2365"/>
                  <a:pt x="1568" y="2359"/>
                  <a:pt x="1568" y="2346"/>
                </a:cubicBezTo>
                <a:cubicBezTo>
                  <a:pt x="1614" y="2195"/>
                  <a:pt x="1533" y="2021"/>
                  <a:pt x="1510" y="1881"/>
                </a:cubicBezTo>
                <a:cubicBezTo>
                  <a:pt x="1475" y="1742"/>
                  <a:pt x="1440" y="1626"/>
                  <a:pt x="1394" y="1510"/>
                </a:cubicBezTo>
                <a:cubicBezTo>
                  <a:pt x="1707" y="1417"/>
                  <a:pt x="2020" y="1278"/>
                  <a:pt x="2311" y="1150"/>
                </a:cubicBezTo>
                <a:close/>
                <a:moveTo>
                  <a:pt x="3402" y="2392"/>
                </a:moveTo>
                <a:cubicBezTo>
                  <a:pt x="3448" y="2613"/>
                  <a:pt x="3611" y="2775"/>
                  <a:pt x="3831" y="2915"/>
                </a:cubicBezTo>
                <a:cubicBezTo>
                  <a:pt x="4377" y="3286"/>
                  <a:pt x="4841" y="3205"/>
                  <a:pt x="5201" y="3867"/>
                </a:cubicBezTo>
                <a:cubicBezTo>
                  <a:pt x="5201" y="3878"/>
                  <a:pt x="5225" y="3890"/>
                  <a:pt x="5225" y="3890"/>
                </a:cubicBezTo>
                <a:cubicBezTo>
                  <a:pt x="4717" y="4876"/>
                  <a:pt x="3328" y="5422"/>
                  <a:pt x="2140" y="5422"/>
                </a:cubicBezTo>
                <a:cubicBezTo>
                  <a:pt x="1860" y="5422"/>
                  <a:pt x="1591" y="5391"/>
                  <a:pt x="1347" y="5329"/>
                </a:cubicBezTo>
                <a:cubicBezTo>
                  <a:pt x="1347" y="4552"/>
                  <a:pt x="1823" y="3832"/>
                  <a:pt x="1417" y="3135"/>
                </a:cubicBezTo>
                <a:cubicBezTo>
                  <a:pt x="1811" y="3124"/>
                  <a:pt x="2253" y="2996"/>
                  <a:pt x="2520" y="2891"/>
                </a:cubicBezTo>
                <a:cubicBezTo>
                  <a:pt x="2798" y="2787"/>
                  <a:pt x="3147" y="2624"/>
                  <a:pt x="3402" y="2392"/>
                </a:cubicBezTo>
                <a:close/>
                <a:moveTo>
                  <a:pt x="5329" y="4064"/>
                </a:moveTo>
                <a:cubicBezTo>
                  <a:pt x="5747" y="4877"/>
                  <a:pt x="5991" y="5782"/>
                  <a:pt x="6293" y="6641"/>
                </a:cubicBezTo>
                <a:cubicBezTo>
                  <a:pt x="5635" y="7768"/>
                  <a:pt x="4424" y="8307"/>
                  <a:pt x="3193" y="8307"/>
                </a:cubicBezTo>
                <a:cubicBezTo>
                  <a:pt x="2838" y="8307"/>
                  <a:pt x="2482" y="8262"/>
                  <a:pt x="2137" y="8174"/>
                </a:cubicBezTo>
                <a:cubicBezTo>
                  <a:pt x="1800" y="7349"/>
                  <a:pt x="1510" y="6479"/>
                  <a:pt x="1382" y="5608"/>
                </a:cubicBezTo>
                <a:lnTo>
                  <a:pt x="1382" y="5608"/>
                </a:lnTo>
                <a:cubicBezTo>
                  <a:pt x="1625" y="5675"/>
                  <a:pt x="1891" y="5707"/>
                  <a:pt x="2168" y="5707"/>
                </a:cubicBezTo>
                <a:cubicBezTo>
                  <a:pt x="3386" y="5707"/>
                  <a:pt x="4809" y="5086"/>
                  <a:pt x="5329" y="4064"/>
                </a:cubicBezTo>
                <a:close/>
                <a:moveTo>
                  <a:pt x="6385" y="6908"/>
                </a:moveTo>
                <a:cubicBezTo>
                  <a:pt x="6490" y="7198"/>
                  <a:pt x="6606" y="7477"/>
                  <a:pt x="6734" y="7756"/>
                </a:cubicBezTo>
                <a:cubicBezTo>
                  <a:pt x="6745" y="7779"/>
                  <a:pt x="6757" y="7790"/>
                  <a:pt x="6792" y="7814"/>
                </a:cubicBezTo>
                <a:cubicBezTo>
                  <a:pt x="6170" y="8958"/>
                  <a:pt x="4708" y="9487"/>
                  <a:pt x="3515" y="9487"/>
                </a:cubicBezTo>
                <a:cubicBezTo>
                  <a:pt x="3172" y="9487"/>
                  <a:pt x="2850" y="9443"/>
                  <a:pt x="2578" y="9358"/>
                </a:cubicBezTo>
                <a:cubicBezTo>
                  <a:pt x="2462" y="9091"/>
                  <a:pt x="2345" y="8812"/>
                  <a:pt x="2253" y="8522"/>
                </a:cubicBezTo>
                <a:lnTo>
                  <a:pt x="2253" y="8522"/>
                </a:lnTo>
                <a:cubicBezTo>
                  <a:pt x="2490" y="8608"/>
                  <a:pt x="2758" y="8642"/>
                  <a:pt x="3033" y="8642"/>
                </a:cubicBezTo>
                <a:cubicBezTo>
                  <a:pt x="3578" y="8642"/>
                  <a:pt x="4154" y="8506"/>
                  <a:pt x="4586" y="8359"/>
                </a:cubicBezTo>
                <a:cubicBezTo>
                  <a:pt x="5341" y="8092"/>
                  <a:pt x="6002" y="7616"/>
                  <a:pt x="6385" y="6908"/>
                </a:cubicBezTo>
                <a:close/>
                <a:moveTo>
                  <a:pt x="2661" y="1"/>
                </a:moveTo>
                <a:cubicBezTo>
                  <a:pt x="2126" y="1"/>
                  <a:pt x="1341" y="324"/>
                  <a:pt x="1127" y="407"/>
                </a:cubicBezTo>
                <a:cubicBezTo>
                  <a:pt x="813" y="546"/>
                  <a:pt x="465" y="674"/>
                  <a:pt x="233" y="953"/>
                </a:cubicBezTo>
                <a:cubicBezTo>
                  <a:pt x="93" y="1092"/>
                  <a:pt x="0" y="1313"/>
                  <a:pt x="117" y="1487"/>
                </a:cubicBezTo>
                <a:cubicBezTo>
                  <a:pt x="128" y="1742"/>
                  <a:pt x="302" y="2021"/>
                  <a:pt x="384" y="2253"/>
                </a:cubicBezTo>
                <a:cubicBezTo>
                  <a:pt x="465" y="2439"/>
                  <a:pt x="500" y="2636"/>
                  <a:pt x="581" y="2810"/>
                </a:cubicBezTo>
                <a:cubicBezTo>
                  <a:pt x="592" y="2845"/>
                  <a:pt x="604" y="2880"/>
                  <a:pt x="639" y="2903"/>
                </a:cubicBezTo>
                <a:cubicBezTo>
                  <a:pt x="662" y="2961"/>
                  <a:pt x="697" y="2984"/>
                  <a:pt x="720" y="3007"/>
                </a:cubicBezTo>
                <a:cubicBezTo>
                  <a:pt x="871" y="3100"/>
                  <a:pt x="1045" y="3124"/>
                  <a:pt x="1231" y="3135"/>
                </a:cubicBezTo>
                <a:cubicBezTo>
                  <a:pt x="1289" y="3483"/>
                  <a:pt x="1359" y="3762"/>
                  <a:pt x="1243" y="4134"/>
                </a:cubicBezTo>
                <a:cubicBezTo>
                  <a:pt x="1161" y="4389"/>
                  <a:pt x="1045" y="4621"/>
                  <a:pt x="1010" y="4877"/>
                </a:cubicBezTo>
                <a:cubicBezTo>
                  <a:pt x="952" y="5295"/>
                  <a:pt x="1057" y="5736"/>
                  <a:pt x="1161" y="6142"/>
                </a:cubicBezTo>
                <a:cubicBezTo>
                  <a:pt x="1417" y="7314"/>
                  <a:pt x="1858" y="8464"/>
                  <a:pt x="2276" y="9578"/>
                </a:cubicBezTo>
                <a:cubicBezTo>
                  <a:pt x="2334" y="9741"/>
                  <a:pt x="3181" y="9845"/>
                  <a:pt x="3506" y="9869"/>
                </a:cubicBezTo>
                <a:cubicBezTo>
                  <a:pt x="3576" y="9875"/>
                  <a:pt x="3649" y="9879"/>
                  <a:pt x="3724" y="9879"/>
                </a:cubicBezTo>
                <a:cubicBezTo>
                  <a:pt x="4928" y="9879"/>
                  <a:pt x="6706" y="9012"/>
                  <a:pt x="7012" y="7744"/>
                </a:cubicBezTo>
                <a:cubicBezTo>
                  <a:pt x="7024" y="7709"/>
                  <a:pt x="7024" y="7686"/>
                  <a:pt x="7024" y="7651"/>
                </a:cubicBezTo>
                <a:lnTo>
                  <a:pt x="7024" y="7640"/>
                </a:lnTo>
                <a:cubicBezTo>
                  <a:pt x="7024" y="7605"/>
                  <a:pt x="7024" y="7582"/>
                  <a:pt x="6989" y="7558"/>
                </a:cubicBezTo>
                <a:cubicBezTo>
                  <a:pt x="6420" y="6328"/>
                  <a:pt x="6177" y="4969"/>
                  <a:pt x="5538" y="3750"/>
                </a:cubicBezTo>
                <a:cubicBezTo>
                  <a:pt x="5364" y="3402"/>
                  <a:pt x="5190" y="3135"/>
                  <a:pt x="4830" y="2961"/>
                </a:cubicBezTo>
                <a:cubicBezTo>
                  <a:pt x="4656" y="2880"/>
                  <a:pt x="4470" y="2845"/>
                  <a:pt x="4273" y="2775"/>
                </a:cubicBezTo>
                <a:cubicBezTo>
                  <a:pt x="3959" y="2648"/>
                  <a:pt x="3750" y="2427"/>
                  <a:pt x="3553" y="2172"/>
                </a:cubicBezTo>
                <a:cubicBezTo>
                  <a:pt x="3611" y="2090"/>
                  <a:pt x="3657" y="2009"/>
                  <a:pt x="3669" y="1905"/>
                </a:cubicBezTo>
                <a:cubicBezTo>
                  <a:pt x="3681" y="1893"/>
                  <a:pt x="3692" y="1858"/>
                  <a:pt x="3715" y="1835"/>
                </a:cubicBezTo>
                <a:cubicBezTo>
                  <a:pt x="3715" y="1510"/>
                  <a:pt x="3564" y="1162"/>
                  <a:pt x="3460" y="860"/>
                </a:cubicBezTo>
                <a:cubicBezTo>
                  <a:pt x="3390" y="639"/>
                  <a:pt x="3321" y="372"/>
                  <a:pt x="3135" y="198"/>
                </a:cubicBezTo>
                <a:cubicBezTo>
                  <a:pt x="3055" y="54"/>
                  <a:pt x="2878" y="1"/>
                  <a:pt x="266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ources">
  <p:cSld name="TITLE_AND_BODY_2"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7"/>
          <p:cNvSpPr txBox="1">
            <a:spLocks noGrp="1"/>
          </p:cNvSpPr>
          <p:nvPr>
            <p:ph type="subTitle" idx="1"/>
          </p:nvPr>
        </p:nvSpPr>
        <p:spPr>
          <a:xfrm>
            <a:off x="719975" y="1244200"/>
            <a:ext cx="3543600" cy="336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383" name="Google Shape;383;p7"/>
          <p:cNvSpPr txBox="1">
            <a:spLocks noGrp="1"/>
          </p:cNvSpPr>
          <p:nvPr>
            <p:ph type="ctrTitle"/>
          </p:nvPr>
        </p:nvSpPr>
        <p:spPr>
          <a:xfrm>
            <a:off x="720000" y="422850"/>
            <a:ext cx="77040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Font typeface="Neucha"/>
              <a:buNone/>
              <a:defRPr sz="4000" b="1">
                <a:latin typeface="Neucha"/>
                <a:ea typeface="Neucha"/>
                <a:cs typeface="Neucha"/>
                <a:sym typeface="Neu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trick Hand"/>
              <a:buNone/>
              <a:defRPr sz="3000" b="1">
                <a:solidFill>
                  <a:schemeClr val="lt1"/>
                </a:solidFill>
                <a:highlight>
                  <a:schemeClr val="dk1"/>
                </a:highlight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trick Hand"/>
              <a:buNone/>
              <a:defRPr sz="3000" b="1">
                <a:solidFill>
                  <a:schemeClr val="lt1"/>
                </a:solidFill>
                <a:highlight>
                  <a:schemeClr val="dk1"/>
                </a:highlight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trick Hand"/>
              <a:buNone/>
              <a:defRPr sz="3000" b="1">
                <a:solidFill>
                  <a:schemeClr val="lt1"/>
                </a:solidFill>
                <a:highlight>
                  <a:schemeClr val="dk1"/>
                </a:highlight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trick Hand"/>
              <a:buNone/>
              <a:defRPr sz="3000" b="1">
                <a:solidFill>
                  <a:schemeClr val="lt1"/>
                </a:solidFill>
                <a:highlight>
                  <a:schemeClr val="dk1"/>
                </a:highlight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trick Hand"/>
              <a:buNone/>
              <a:defRPr sz="3000" b="1">
                <a:solidFill>
                  <a:schemeClr val="lt1"/>
                </a:solidFill>
                <a:highlight>
                  <a:schemeClr val="dk1"/>
                </a:highlight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trick Hand"/>
              <a:buNone/>
              <a:defRPr sz="3000" b="1">
                <a:solidFill>
                  <a:schemeClr val="lt1"/>
                </a:solidFill>
                <a:highlight>
                  <a:schemeClr val="dk1"/>
                </a:highlight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trick Hand"/>
              <a:buNone/>
              <a:defRPr sz="3000" b="1">
                <a:solidFill>
                  <a:schemeClr val="lt1"/>
                </a:solidFill>
                <a:highlight>
                  <a:schemeClr val="dk1"/>
                </a:highlight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trick Hand"/>
              <a:buNone/>
              <a:defRPr sz="3000" b="1">
                <a:solidFill>
                  <a:schemeClr val="lt1"/>
                </a:solidFill>
                <a:highlight>
                  <a:schemeClr val="dk1"/>
                </a:highlight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grpSp>
        <p:nvGrpSpPr>
          <p:cNvPr id="384" name="Google Shape;384;p7"/>
          <p:cNvGrpSpPr/>
          <p:nvPr/>
        </p:nvGrpSpPr>
        <p:grpSpPr>
          <a:xfrm rot="-1403612" flipH="1">
            <a:off x="7449365" y="-167799"/>
            <a:ext cx="933827" cy="906562"/>
            <a:chOff x="1428925" y="2779850"/>
            <a:chExt cx="216825" cy="210450"/>
          </a:xfrm>
        </p:grpSpPr>
        <p:sp>
          <p:nvSpPr>
            <p:cNvPr id="385" name="Google Shape;385;p7"/>
            <p:cNvSpPr/>
            <p:nvPr/>
          </p:nvSpPr>
          <p:spPr>
            <a:xfrm>
              <a:off x="1428925" y="2779850"/>
              <a:ext cx="216825" cy="210450"/>
            </a:xfrm>
            <a:custGeom>
              <a:avLst/>
              <a:gdLst/>
              <a:ahLst/>
              <a:cxnLst/>
              <a:rect l="l" t="t" r="r" b="b"/>
              <a:pathLst>
                <a:path w="8673" h="8418" extrusionOk="0">
                  <a:moveTo>
                    <a:pt x="3228" y="7988"/>
                  </a:moveTo>
                  <a:cubicBezTo>
                    <a:pt x="3042" y="8301"/>
                    <a:pt x="3042" y="8301"/>
                    <a:pt x="2671" y="8301"/>
                  </a:cubicBezTo>
                  <a:lnTo>
                    <a:pt x="2032" y="8301"/>
                  </a:lnTo>
                  <a:cubicBezTo>
                    <a:pt x="1951" y="8301"/>
                    <a:pt x="1881" y="8301"/>
                    <a:pt x="1812" y="8290"/>
                  </a:cubicBezTo>
                  <a:cubicBezTo>
                    <a:pt x="1649" y="8255"/>
                    <a:pt x="1487" y="8139"/>
                    <a:pt x="1487" y="7964"/>
                  </a:cubicBezTo>
                  <a:cubicBezTo>
                    <a:pt x="1487" y="7918"/>
                    <a:pt x="1475" y="7883"/>
                    <a:pt x="1475" y="7837"/>
                  </a:cubicBezTo>
                  <a:cubicBezTo>
                    <a:pt x="1313" y="7814"/>
                    <a:pt x="1173" y="7779"/>
                    <a:pt x="1022" y="7755"/>
                  </a:cubicBezTo>
                  <a:cubicBezTo>
                    <a:pt x="790" y="7709"/>
                    <a:pt x="639" y="7581"/>
                    <a:pt x="558" y="7338"/>
                  </a:cubicBezTo>
                  <a:cubicBezTo>
                    <a:pt x="384" y="6792"/>
                    <a:pt x="210" y="6223"/>
                    <a:pt x="70" y="5677"/>
                  </a:cubicBezTo>
                  <a:cubicBezTo>
                    <a:pt x="24" y="5503"/>
                    <a:pt x="12" y="5306"/>
                    <a:pt x="12" y="5120"/>
                  </a:cubicBezTo>
                  <a:cubicBezTo>
                    <a:pt x="1" y="4586"/>
                    <a:pt x="1" y="4064"/>
                    <a:pt x="1" y="3530"/>
                  </a:cubicBezTo>
                  <a:cubicBezTo>
                    <a:pt x="1" y="3158"/>
                    <a:pt x="117" y="2833"/>
                    <a:pt x="314" y="2508"/>
                  </a:cubicBezTo>
                  <a:cubicBezTo>
                    <a:pt x="442" y="2288"/>
                    <a:pt x="674" y="2195"/>
                    <a:pt x="906" y="2113"/>
                  </a:cubicBezTo>
                  <a:cubicBezTo>
                    <a:pt x="1046" y="2079"/>
                    <a:pt x="1173" y="2044"/>
                    <a:pt x="1301" y="2032"/>
                  </a:cubicBezTo>
                  <a:cubicBezTo>
                    <a:pt x="1475" y="1997"/>
                    <a:pt x="1649" y="1986"/>
                    <a:pt x="1823" y="1986"/>
                  </a:cubicBezTo>
                  <a:cubicBezTo>
                    <a:pt x="1974" y="1974"/>
                    <a:pt x="2114" y="1997"/>
                    <a:pt x="2276" y="1974"/>
                  </a:cubicBezTo>
                  <a:lnTo>
                    <a:pt x="2276" y="1812"/>
                  </a:lnTo>
                  <a:cubicBezTo>
                    <a:pt x="2241" y="1440"/>
                    <a:pt x="2288" y="1057"/>
                    <a:pt x="2439" y="697"/>
                  </a:cubicBezTo>
                  <a:cubicBezTo>
                    <a:pt x="2555" y="395"/>
                    <a:pt x="2764" y="221"/>
                    <a:pt x="3077" y="128"/>
                  </a:cubicBezTo>
                  <a:cubicBezTo>
                    <a:pt x="3147" y="117"/>
                    <a:pt x="3217" y="82"/>
                    <a:pt x="3275" y="82"/>
                  </a:cubicBezTo>
                  <a:cubicBezTo>
                    <a:pt x="3727" y="59"/>
                    <a:pt x="4180" y="12"/>
                    <a:pt x="4621" y="1"/>
                  </a:cubicBezTo>
                  <a:cubicBezTo>
                    <a:pt x="4842" y="1"/>
                    <a:pt x="5074" y="47"/>
                    <a:pt x="5295" y="70"/>
                  </a:cubicBezTo>
                  <a:cubicBezTo>
                    <a:pt x="5353" y="82"/>
                    <a:pt x="5411" y="105"/>
                    <a:pt x="5469" y="128"/>
                  </a:cubicBezTo>
                  <a:cubicBezTo>
                    <a:pt x="5712" y="233"/>
                    <a:pt x="5875" y="418"/>
                    <a:pt x="5887" y="685"/>
                  </a:cubicBezTo>
                  <a:cubicBezTo>
                    <a:pt x="5898" y="1069"/>
                    <a:pt x="6003" y="1463"/>
                    <a:pt x="5921" y="1870"/>
                  </a:cubicBezTo>
                  <a:cubicBezTo>
                    <a:pt x="6049" y="1939"/>
                    <a:pt x="6165" y="1916"/>
                    <a:pt x="6293" y="1916"/>
                  </a:cubicBezTo>
                  <a:cubicBezTo>
                    <a:pt x="6734" y="1916"/>
                    <a:pt x="7152" y="1939"/>
                    <a:pt x="7570" y="2032"/>
                  </a:cubicBezTo>
                  <a:cubicBezTo>
                    <a:pt x="7686" y="2055"/>
                    <a:pt x="7814" y="2090"/>
                    <a:pt x="7918" y="2137"/>
                  </a:cubicBezTo>
                  <a:cubicBezTo>
                    <a:pt x="8127" y="2218"/>
                    <a:pt x="8267" y="2369"/>
                    <a:pt x="8359" y="2578"/>
                  </a:cubicBezTo>
                  <a:cubicBezTo>
                    <a:pt x="8452" y="2868"/>
                    <a:pt x="8499" y="3181"/>
                    <a:pt x="8534" y="3483"/>
                  </a:cubicBezTo>
                  <a:cubicBezTo>
                    <a:pt x="8568" y="4087"/>
                    <a:pt x="8626" y="4702"/>
                    <a:pt x="8673" y="5306"/>
                  </a:cubicBezTo>
                  <a:lnTo>
                    <a:pt x="8673" y="5527"/>
                  </a:lnTo>
                  <a:cubicBezTo>
                    <a:pt x="8650" y="5828"/>
                    <a:pt x="8626" y="6142"/>
                    <a:pt x="8592" y="6444"/>
                  </a:cubicBezTo>
                  <a:cubicBezTo>
                    <a:pt x="8557" y="6722"/>
                    <a:pt x="8510" y="6989"/>
                    <a:pt x="8441" y="7256"/>
                  </a:cubicBezTo>
                  <a:cubicBezTo>
                    <a:pt x="8359" y="7570"/>
                    <a:pt x="8127" y="7744"/>
                    <a:pt x="7814" y="7802"/>
                  </a:cubicBezTo>
                  <a:cubicBezTo>
                    <a:pt x="7674" y="7837"/>
                    <a:pt x="7547" y="7848"/>
                    <a:pt x="7384" y="7883"/>
                  </a:cubicBezTo>
                  <a:cubicBezTo>
                    <a:pt x="7384" y="7999"/>
                    <a:pt x="7384" y="8115"/>
                    <a:pt x="7373" y="8231"/>
                  </a:cubicBezTo>
                  <a:cubicBezTo>
                    <a:pt x="7349" y="8359"/>
                    <a:pt x="7315" y="8417"/>
                    <a:pt x="7175" y="8417"/>
                  </a:cubicBezTo>
                  <a:lnTo>
                    <a:pt x="6746" y="8417"/>
                  </a:lnTo>
                  <a:lnTo>
                    <a:pt x="6188" y="8417"/>
                  </a:lnTo>
                  <a:cubicBezTo>
                    <a:pt x="5991" y="8417"/>
                    <a:pt x="5933" y="8359"/>
                    <a:pt x="5875" y="8150"/>
                  </a:cubicBezTo>
                  <a:cubicBezTo>
                    <a:pt x="5863" y="8115"/>
                    <a:pt x="5840" y="8057"/>
                    <a:pt x="5817" y="8011"/>
                  </a:cubicBezTo>
                  <a:cubicBezTo>
                    <a:pt x="5527" y="7953"/>
                    <a:pt x="5248" y="7999"/>
                    <a:pt x="4958" y="7964"/>
                  </a:cubicBezTo>
                  <a:cubicBezTo>
                    <a:pt x="4668" y="7953"/>
                    <a:pt x="4366" y="7953"/>
                    <a:pt x="4076" y="7953"/>
                  </a:cubicBezTo>
                  <a:cubicBezTo>
                    <a:pt x="3785" y="7988"/>
                    <a:pt x="3507" y="7964"/>
                    <a:pt x="3228" y="7988"/>
                  </a:cubicBezTo>
                  <a:close/>
                  <a:moveTo>
                    <a:pt x="4424" y="2218"/>
                  </a:moveTo>
                  <a:cubicBezTo>
                    <a:pt x="4424" y="2241"/>
                    <a:pt x="4424" y="2241"/>
                    <a:pt x="4424" y="2218"/>
                  </a:cubicBezTo>
                  <a:cubicBezTo>
                    <a:pt x="3983" y="2241"/>
                    <a:pt x="3542" y="2241"/>
                    <a:pt x="3100" y="2241"/>
                  </a:cubicBezTo>
                  <a:cubicBezTo>
                    <a:pt x="2741" y="2241"/>
                    <a:pt x="2392" y="2218"/>
                    <a:pt x="2032" y="2241"/>
                  </a:cubicBezTo>
                  <a:cubicBezTo>
                    <a:pt x="1823" y="2241"/>
                    <a:pt x="1626" y="2264"/>
                    <a:pt x="1417" y="2311"/>
                  </a:cubicBezTo>
                  <a:cubicBezTo>
                    <a:pt x="1289" y="2334"/>
                    <a:pt x="1173" y="2392"/>
                    <a:pt x="1046" y="2415"/>
                  </a:cubicBezTo>
                  <a:cubicBezTo>
                    <a:pt x="802" y="2438"/>
                    <a:pt x="616" y="2566"/>
                    <a:pt x="512" y="2787"/>
                  </a:cubicBezTo>
                  <a:cubicBezTo>
                    <a:pt x="395" y="3019"/>
                    <a:pt x="326" y="3251"/>
                    <a:pt x="326" y="3530"/>
                  </a:cubicBezTo>
                  <a:cubicBezTo>
                    <a:pt x="349" y="4075"/>
                    <a:pt x="349" y="4633"/>
                    <a:pt x="349" y="5178"/>
                  </a:cubicBezTo>
                  <a:cubicBezTo>
                    <a:pt x="349" y="5318"/>
                    <a:pt x="349" y="5457"/>
                    <a:pt x="384" y="5573"/>
                  </a:cubicBezTo>
                  <a:lnTo>
                    <a:pt x="871" y="7187"/>
                  </a:lnTo>
                  <a:cubicBezTo>
                    <a:pt x="906" y="7314"/>
                    <a:pt x="999" y="7384"/>
                    <a:pt x="1127" y="7419"/>
                  </a:cubicBezTo>
                  <a:lnTo>
                    <a:pt x="1347" y="7465"/>
                  </a:lnTo>
                  <a:cubicBezTo>
                    <a:pt x="1568" y="7488"/>
                    <a:pt x="1777" y="7488"/>
                    <a:pt x="1986" y="7535"/>
                  </a:cubicBezTo>
                  <a:cubicBezTo>
                    <a:pt x="2508" y="7616"/>
                    <a:pt x="3042" y="7663"/>
                    <a:pt x="3565" y="7639"/>
                  </a:cubicBezTo>
                  <a:lnTo>
                    <a:pt x="4273" y="7639"/>
                  </a:lnTo>
                  <a:cubicBezTo>
                    <a:pt x="4668" y="7651"/>
                    <a:pt x="5062" y="7651"/>
                    <a:pt x="5434" y="7663"/>
                  </a:cubicBezTo>
                  <a:cubicBezTo>
                    <a:pt x="6177" y="7697"/>
                    <a:pt x="6931" y="7697"/>
                    <a:pt x="7674" y="7558"/>
                  </a:cubicBezTo>
                  <a:cubicBezTo>
                    <a:pt x="7965" y="7523"/>
                    <a:pt x="8139" y="7372"/>
                    <a:pt x="8208" y="7082"/>
                  </a:cubicBezTo>
                  <a:cubicBezTo>
                    <a:pt x="8220" y="7036"/>
                    <a:pt x="8232" y="6978"/>
                    <a:pt x="8232" y="6943"/>
                  </a:cubicBezTo>
                  <a:cubicBezTo>
                    <a:pt x="8278" y="6595"/>
                    <a:pt x="8313" y="6246"/>
                    <a:pt x="8348" y="5910"/>
                  </a:cubicBezTo>
                  <a:cubicBezTo>
                    <a:pt x="8383" y="5619"/>
                    <a:pt x="8371" y="5341"/>
                    <a:pt x="8325" y="5051"/>
                  </a:cubicBezTo>
                  <a:cubicBezTo>
                    <a:pt x="8278" y="4795"/>
                    <a:pt x="8255" y="4528"/>
                    <a:pt x="8220" y="4273"/>
                  </a:cubicBezTo>
                  <a:cubicBezTo>
                    <a:pt x="8197" y="3890"/>
                    <a:pt x="8174" y="3518"/>
                    <a:pt x="8162" y="3135"/>
                  </a:cubicBezTo>
                  <a:cubicBezTo>
                    <a:pt x="8162" y="2972"/>
                    <a:pt x="8104" y="2833"/>
                    <a:pt x="8058" y="2682"/>
                  </a:cubicBezTo>
                  <a:cubicBezTo>
                    <a:pt x="8023" y="2543"/>
                    <a:pt x="7918" y="2473"/>
                    <a:pt x="7802" y="2415"/>
                  </a:cubicBezTo>
                  <a:cubicBezTo>
                    <a:pt x="7732" y="2380"/>
                    <a:pt x="7640" y="2357"/>
                    <a:pt x="7570" y="2334"/>
                  </a:cubicBezTo>
                  <a:cubicBezTo>
                    <a:pt x="7175" y="2241"/>
                    <a:pt x="6781" y="2218"/>
                    <a:pt x="6374" y="2218"/>
                  </a:cubicBezTo>
                  <a:close/>
                  <a:moveTo>
                    <a:pt x="2868" y="1962"/>
                  </a:moveTo>
                  <a:cubicBezTo>
                    <a:pt x="2868" y="1870"/>
                    <a:pt x="2857" y="1812"/>
                    <a:pt x="2857" y="1777"/>
                  </a:cubicBezTo>
                  <a:cubicBezTo>
                    <a:pt x="2857" y="1614"/>
                    <a:pt x="2857" y="1440"/>
                    <a:pt x="2868" y="1278"/>
                  </a:cubicBezTo>
                  <a:cubicBezTo>
                    <a:pt x="2903" y="1092"/>
                    <a:pt x="2996" y="964"/>
                    <a:pt x="3205" y="929"/>
                  </a:cubicBezTo>
                  <a:cubicBezTo>
                    <a:pt x="3286" y="918"/>
                    <a:pt x="3379" y="883"/>
                    <a:pt x="3484" y="883"/>
                  </a:cubicBezTo>
                  <a:cubicBezTo>
                    <a:pt x="3843" y="883"/>
                    <a:pt x="4192" y="871"/>
                    <a:pt x="4552" y="883"/>
                  </a:cubicBezTo>
                  <a:cubicBezTo>
                    <a:pt x="4830" y="883"/>
                    <a:pt x="5039" y="1022"/>
                    <a:pt x="5109" y="1347"/>
                  </a:cubicBezTo>
                  <a:cubicBezTo>
                    <a:pt x="5132" y="1545"/>
                    <a:pt x="5178" y="1730"/>
                    <a:pt x="5225" y="1928"/>
                  </a:cubicBezTo>
                  <a:cubicBezTo>
                    <a:pt x="5364" y="1951"/>
                    <a:pt x="5480" y="1962"/>
                    <a:pt x="5631" y="1916"/>
                  </a:cubicBezTo>
                  <a:lnTo>
                    <a:pt x="5631" y="1370"/>
                  </a:lnTo>
                  <a:cubicBezTo>
                    <a:pt x="5608" y="1173"/>
                    <a:pt x="5596" y="976"/>
                    <a:pt x="5585" y="790"/>
                  </a:cubicBezTo>
                  <a:cubicBezTo>
                    <a:pt x="5573" y="581"/>
                    <a:pt x="5469" y="465"/>
                    <a:pt x="5283" y="407"/>
                  </a:cubicBezTo>
                  <a:cubicBezTo>
                    <a:pt x="5178" y="372"/>
                    <a:pt x="5074" y="349"/>
                    <a:pt x="4969" y="337"/>
                  </a:cubicBezTo>
                  <a:cubicBezTo>
                    <a:pt x="4366" y="244"/>
                    <a:pt x="3751" y="314"/>
                    <a:pt x="3147" y="407"/>
                  </a:cubicBezTo>
                  <a:cubicBezTo>
                    <a:pt x="2915" y="430"/>
                    <a:pt x="2752" y="593"/>
                    <a:pt x="2648" y="813"/>
                  </a:cubicBezTo>
                  <a:cubicBezTo>
                    <a:pt x="2532" y="1057"/>
                    <a:pt x="2543" y="1324"/>
                    <a:pt x="2520" y="1579"/>
                  </a:cubicBezTo>
                  <a:cubicBezTo>
                    <a:pt x="2508" y="1684"/>
                    <a:pt x="2508" y="1788"/>
                    <a:pt x="2508" y="1893"/>
                  </a:cubicBezTo>
                  <a:cubicBezTo>
                    <a:pt x="2508" y="1904"/>
                    <a:pt x="2520" y="1916"/>
                    <a:pt x="2532" y="1962"/>
                  </a:cubicBezTo>
                  <a:close/>
                  <a:moveTo>
                    <a:pt x="3135" y="1951"/>
                  </a:moveTo>
                  <a:cubicBezTo>
                    <a:pt x="3193" y="1962"/>
                    <a:pt x="3217" y="1974"/>
                    <a:pt x="3251" y="1974"/>
                  </a:cubicBezTo>
                  <a:lnTo>
                    <a:pt x="4795" y="1974"/>
                  </a:lnTo>
                  <a:cubicBezTo>
                    <a:pt x="4830" y="1974"/>
                    <a:pt x="4877" y="1951"/>
                    <a:pt x="4911" y="1928"/>
                  </a:cubicBezTo>
                  <a:cubicBezTo>
                    <a:pt x="4877" y="1730"/>
                    <a:pt x="4842" y="1545"/>
                    <a:pt x="4795" y="1347"/>
                  </a:cubicBezTo>
                  <a:cubicBezTo>
                    <a:pt x="4784" y="1254"/>
                    <a:pt x="4714" y="1196"/>
                    <a:pt x="4610" y="1173"/>
                  </a:cubicBezTo>
                  <a:cubicBezTo>
                    <a:pt x="4528" y="1161"/>
                    <a:pt x="4447" y="1161"/>
                    <a:pt x="4366" y="1161"/>
                  </a:cubicBezTo>
                  <a:lnTo>
                    <a:pt x="3542" y="1161"/>
                  </a:lnTo>
                  <a:cubicBezTo>
                    <a:pt x="3460" y="1161"/>
                    <a:pt x="3391" y="1161"/>
                    <a:pt x="3321" y="1173"/>
                  </a:cubicBezTo>
                  <a:cubicBezTo>
                    <a:pt x="3170" y="1196"/>
                    <a:pt x="3112" y="1254"/>
                    <a:pt x="3100" y="1394"/>
                  </a:cubicBezTo>
                  <a:cubicBezTo>
                    <a:pt x="3112" y="1568"/>
                    <a:pt x="3135" y="1742"/>
                    <a:pt x="3135" y="1951"/>
                  </a:cubicBezTo>
                  <a:close/>
                  <a:moveTo>
                    <a:pt x="7094" y="8022"/>
                  </a:moveTo>
                  <a:cubicBezTo>
                    <a:pt x="6699" y="7988"/>
                    <a:pt x="6281" y="7988"/>
                    <a:pt x="6096" y="8057"/>
                  </a:cubicBezTo>
                  <a:cubicBezTo>
                    <a:pt x="6096" y="8139"/>
                    <a:pt x="6154" y="8185"/>
                    <a:pt x="6223" y="8185"/>
                  </a:cubicBezTo>
                  <a:lnTo>
                    <a:pt x="7024" y="8185"/>
                  </a:lnTo>
                  <a:cubicBezTo>
                    <a:pt x="7106" y="8173"/>
                    <a:pt x="7117" y="8115"/>
                    <a:pt x="7094" y="8022"/>
                  </a:cubicBezTo>
                  <a:close/>
                  <a:moveTo>
                    <a:pt x="2810" y="8022"/>
                  </a:moveTo>
                  <a:cubicBezTo>
                    <a:pt x="2799" y="7964"/>
                    <a:pt x="2752" y="7964"/>
                    <a:pt x="2729" y="7953"/>
                  </a:cubicBezTo>
                  <a:cubicBezTo>
                    <a:pt x="2474" y="7930"/>
                    <a:pt x="2218" y="7895"/>
                    <a:pt x="1974" y="7872"/>
                  </a:cubicBezTo>
                  <a:cubicBezTo>
                    <a:pt x="1928" y="7872"/>
                    <a:pt x="1870" y="7848"/>
                    <a:pt x="1823" y="7872"/>
                  </a:cubicBezTo>
                  <a:cubicBezTo>
                    <a:pt x="1800" y="7872"/>
                    <a:pt x="1765" y="7895"/>
                    <a:pt x="1765" y="7918"/>
                  </a:cubicBezTo>
                  <a:cubicBezTo>
                    <a:pt x="1765" y="7953"/>
                    <a:pt x="1777" y="7999"/>
                    <a:pt x="1800" y="7999"/>
                  </a:cubicBezTo>
                  <a:cubicBezTo>
                    <a:pt x="1858" y="8022"/>
                    <a:pt x="1928" y="8057"/>
                    <a:pt x="1998" y="8057"/>
                  </a:cubicBezTo>
                  <a:lnTo>
                    <a:pt x="2752" y="8057"/>
                  </a:lnTo>
                  <a:cubicBezTo>
                    <a:pt x="2764" y="8057"/>
                    <a:pt x="2799" y="8046"/>
                    <a:pt x="2810" y="802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7"/>
            <p:cNvSpPr/>
            <p:nvPr/>
          </p:nvSpPr>
          <p:spPr>
            <a:xfrm>
              <a:off x="1494525" y="2863725"/>
              <a:ext cx="82150" cy="81300"/>
            </a:xfrm>
            <a:custGeom>
              <a:avLst/>
              <a:gdLst/>
              <a:ahLst/>
              <a:cxnLst/>
              <a:rect l="l" t="t" r="r" b="b"/>
              <a:pathLst>
                <a:path w="3286" h="3252" extrusionOk="0">
                  <a:moveTo>
                    <a:pt x="2485" y="2148"/>
                  </a:moveTo>
                  <a:cubicBezTo>
                    <a:pt x="2462" y="2230"/>
                    <a:pt x="2462" y="2322"/>
                    <a:pt x="2462" y="2392"/>
                  </a:cubicBezTo>
                  <a:lnTo>
                    <a:pt x="2462" y="2973"/>
                  </a:lnTo>
                  <a:cubicBezTo>
                    <a:pt x="2462" y="3147"/>
                    <a:pt x="2392" y="3216"/>
                    <a:pt x="2229" y="3240"/>
                  </a:cubicBezTo>
                  <a:cubicBezTo>
                    <a:pt x="1974" y="3251"/>
                    <a:pt x="1707" y="3251"/>
                    <a:pt x="1452" y="3182"/>
                  </a:cubicBezTo>
                  <a:cubicBezTo>
                    <a:pt x="1289" y="3135"/>
                    <a:pt x="1208" y="3042"/>
                    <a:pt x="1185" y="2891"/>
                  </a:cubicBezTo>
                  <a:cubicBezTo>
                    <a:pt x="1185" y="2729"/>
                    <a:pt x="1138" y="2578"/>
                    <a:pt x="1068" y="2450"/>
                  </a:cubicBezTo>
                  <a:cubicBezTo>
                    <a:pt x="1057" y="2427"/>
                    <a:pt x="1045" y="2392"/>
                    <a:pt x="1010" y="2346"/>
                  </a:cubicBezTo>
                  <a:lnTo>
                    <a:pt x="662" y="2346"/>
                  </a:lnTo>
                  <a:lnTo>
                    <a:pt x="453" y="2346"/>
                  </a:lnTo>
                  <a:cubicBezTo>
                    <a:pt x="209" y="2322"/>
                    <a:pt x="117" y="2253"/>
                    <a:pt x="70" y="2021"/>
                  </a:cubicBezTo>
                  <a:cubicBezTo>
                    <a:pt x="47" y="1800"/>
                    <a:pt x="24" y="1591"/>
                    <a:pt x="12" y="1382"/>
                  </a:cubicBezTo>
                  <a:cubicBezTo>
                    <a:pt x="0" y="1173"/>
                    <a:pt x="58" y="1127"/>
                    <a:pt x="279" y="1127"/>
                  </a:cubicBezTo>
                  <a:lnTo>
                    <a:pt x="976" y="1127"/>
                  </a:lnTo>
                  <a:cubicBezTo>
                    <a:pt x="987" y="1069"/>
                    <a:pt x="999" y="999"/>
                    <a:pt x="999" y="929"/>
                  </a:cubicBezTo>
                  <a:lnTo>
                    <a:pt x="999" y="291"/>
                  </a:lnTo>
                  <a:cubicBezTo>
                    <a:pt x="999" y="82"/>
                    <a:pt x="1045" y="24"/>
                    <a:pt x="1243" y="12"/>
                  </a:cubicBezTo>
                  <a:cubicBezTo>
                    <a:pt x="1440" y="1"/>
                    <a:pt x="1637" y="12"/>
                    <a:pt x="1823" y="12"/>
                  </a:cubicBezTo>
                  <a:cubicBezTo>
                    <a:pt x="2020" y="12"/>
                    <a:pt x="2148" y="105"/>
                    <a:pt x="2195" y="279"/>
                  </a:cubicBezTo>
                  <a:cubicBezTo>
                    <a:pt x="2241" y="465"/>
                    <a:pt x="2287" y="651"/>
                    <a:pt x="2334" y="836"/>
                  </a:cubicBezTo>
                  <a:cubicBezTo>
                    <a:pt x="2345" y="895"/>
                    <a:pt x="2369" y="953"/>
                    <a:pt x="2369" y="1011"/>
                  </a:cubicBezTo>
                  <a:cubicBezTo>
                    <a:pt x="2520" y="1057"/>
                    <a:pt x="2682" y="1034"/>
                    <a:pt x="2821" y="1045"/>
                  </a:cubicBezTo>
                  <a:cubicBezTo>
                    <a:pt x="2914" y="1057"/>
                    <a:pt x="3019" y="1069"/>
                    <a:pt x="3088" y="1103"/>
                  </a:cubicBezTo>
                  <a:cubicBezTo>
                    <a:pt x="3216" y="1162"/>
                    <a:pt x="3286" y="1278"/>
                    <a:pt x="3286" y="1417"/>
                  </a:cubicBezTo>
                  <a:lnTo>
                    <a:pt x="3286" y="1974"/>
                  </a:lnTo>
                  <a:cubicBezTo>
                    <a:pt x="3286" y="2148"/>
                    <a:pt x="3239" y="2195"/>
                    <a:pt x="3077" y="2206"/>
                  </a:cubicBezTo>
                  <a:cubicBezTo>
                    <a:pt x="2961" y="2206"/>
                    <a:pt x="2821" y="2195"/>
                    <a:pt x="2705" y="2195"/>
                  </a:cubicBezTo>
                  <a:cubicBezTo>
                    <a:pt x="2636" y="2160"/>
                    <a:pt x="2566" y="2148"/>
                    <a:pt x="2485" y="2148"/>
                  </a:cubicBezTo>
                  <a:close/>
                  <a:moveTo>
                    <a:pt x="1173" y="2055"/>
                  </a:moveTo>
                  <a:cubicBezTo>
                    <a:pt x="1324" y="2334"/>
                    <a:pt x="1405" y="2613"/>
                    <a:pt x="1463" y="2903"/>
                  </a:cubicBezTo>
                  <a:cubicBezTo>
                    <a:pt x="1695" y="3007"/>
                    <a:pt x="1928" y="3019"/>
                    <a:pt x="2160" y="2973"/>
                  </a:cubicBezTo>
                  <a:cubicBezTo>
                    <a:pt x="2218" y="2868"/>
                    <a:pt x="2195" y="2775"/>
                    <a:pt x="2206" y="2671"/>
                  </a:cubicBezTo>
                  <a:lnTo>
                    <a:pt x="2206" y="2032"/>
                  </a:lnTo>
                  <a:cubicBezTo>
                    <a:pt x="2206" y="1916"/>
                    <a:pt x="2276" y="1858"/>
                    <a:pt x="2380" y="1870"/>
                  </a:cubicBezTo>
                  <a:cubicBezTo>
                    <a:pt x="2543" y="1881"/>
                    <a:pt x="2682" y="1916"/>
                    <a:pt x="2833" y="1928"/>
                  </a:cubicBezTo>
                  <a:cubicBezTo>
                    <a:pt x="2891" y="1928"/>
                    <a:pt x="2949" y="1916"/>
                    <a:pt x="3019" y="1905"/>
                  </a:cubicBezTo>
                  <a:lnTo>
                    <a:pt x="3019" y="1521"/>
                  </a:lnTo>
                  <a:cubicBezTo>
                    <a:pt x="3019" y="1347"/>
                    <a:pt x="2972" y="1301"/>
                    <a:pt x="2798" y="1289"/>
                  </a:cubicBezTo>
                  <a:lnTo>
                    <a:pt x="2311" y="1289"/>
                  </a:lnTo>
                  <a:cubicBezTo>
                    <a:pt x="2160" y="1289"/>
                    <a:pt x="2102" y="1231"/>
                    <a:pt x="2078" y="1080"/>
                  </a:cubicBezTo>
                  <a:cubicBezTo>
                    <a:pt x="2055" y="1034"/>
                    <a:pt x="2055" y="964"/>
                    <a:pt x="2055" y="895"/>
                  </a:cubicBezTo>
                  <a:cubicBezTo>
                    <a:pt x="2020" y="720"/>
                    <a:pt x="1986" y="558"/>
                    <a:pt x="1939" y="384"/>
                  </a:cubicBezTo>
                  <a:cubicBezTo>
                    <a:pt x="1928" y="337"/>
                    <a:pt x="1870" y="268"/>
                    <a:pt x="1823" y="256"/>
                  </a:cubicBezTo>
                  <a:cubicBezTo>
                    <a:pt x="1626" y="233"/>
                    <a:pt x="1417" y="198"/>
                    <a:pt x="1219" y="291"/>
                  </a:cubicBezTo>
                  <a:lnTo>
                    <a:pt x="1219" y="604"/>
                  </a:lnTo>
                  <a:lnTo>
                    <a:pt x="1219" y="1103"/>
                  </a:lnTo>
                  <a:cubicBezTo>
                    <a:pt x="1219" y="1220"/>
                    <a:pt x="1208" y="1312"/>
                    <a:pt x="1115" y="1405"/>
                  </a:cubicBezTo>
                  <a:cubicBezTo>
                    <a:pt x="836" y="1359"/>
                    <a:pt x="569" y="1359"/>
                    <a:pt x="291" y="1417"/>
                  </a:cubicBezTo>
                  <a:cubicBezTo>
                    <a:pt x="279" y="1649"/>
                    <a:pt x="279" y="1858"/>
                    <a:pt x="372" y="2055"/>
                  </a:cubicBezTo>
                  <a:cubicBezTo>
                    <a:pt x="639" y="2102"/>
                    <a:pt x="894" y="2079"/>
                    <a:pt x="1173" y="20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7" name="Google Shape;387;p7"/>
          <p:cNvGrpSpPr/>
          <p:nvPr/>
        </p:nvGrpSpPr>
        <p:grpSpPr>
          <a:xfrm rot="1184074" flipH="1">
            <a:off x="8073789" y="853954"/>
            <a:ext cx="946251" cy="568145"/>
            <a:chOff x="3404153" y="3858690"/>
            <a:chExt cx="195697" cy="117494"/>
          </a:xfrm>
        </p:grpSpPr>
        <p:sp>
          <p:nvSpPr>
            <p:cNvPr id="388" name="Google Shape;388;p7"/>
            <p:cNvSpPr/>
            <p:nvPr/>
          </p:nvSpPr>
          <p:spPr>
            <a:xfrm rot="2215357">
              <a:off x="3427764" y="3867620"/>
              <a:ext cx="62996" cy="99633"/>
            </a:xfrm>
            <a:custGeom>
              <a:avLst/>
              <a:gdLst/>
              <a:ahLst/>
              <a:cxnLst/>
              <a:rect l="l" t="t" r="r" b="b"/>
              <a:pathLst>
                <a:path w="2520" h="3985" extrusionOk="0">
                  <a:moveTo>
                    <a:pt x="1670" y="258"/>
                  </a:moveTo>
                  <a:cubicBezTo>
                    <a:pt x="1904" y="258"/>
                    <a:pt x="2092" y="457"/>
                    <a:pt x="2113" y="778"/>
                  </a:cubicBezTo>
                  <a:cubicBezTo>
                    <a:pt x="2136" y="1045"/>
                    <a:pt x="2067" y="1242"/>
                    <a:pt x="2020" y="1439"/>
                  </a:cubicBezTo>
                  <a:lnTo>
                    <a:pt x="1939" y="1823"/>
                  </a:lnTo>
                  <a:cubicBezTo>
                    <a:pt x="1846" y="1741"/>
                    <a:pt x="1742" y="1648"/>
                    <a:pt x="1649" y="1614"/>
                  </a:cubicBezTo>
                  <a:cubicBezTo>
                    <a:pt x="1460" y="1507"/>
                    <a:pt x="1219" y="1435"/>
                    <a:pt x="991" y="1435"/>
                  </a:cubicBezTo>
                  <a:cubicBezTo>
                    <a:pt x="897" y="1435"/>
                    <a:pt x="805" y="1447"/>
                    <a:pt x="720" y="1474"/>
                  </a:cubicBezTo>
                  <a:cubicBezTo>
                    <a:pt x="813" y="1161"/>
                    <a:pt x="975" y="778"/>
                    <a:pt x="1208" y="511"/>
                  </a:cubicBezTo>
                  <a:cubicBezTo>
                    <a:pt x="1360" y="336"/>
                    <a:pt x="1524" y="258"/>
                    <a:pt x="1670" y="258"/>
                  </a:cubicBezTo>
                  <a:close/>
                  <a:moveTo>
                    <a:pt x="963" y="1738"/>
                  </a:moveTo>
                  <a:cubicBezTo>
                    <a:pt x="990" y="1738"/>
                    <a:pt x="1017" y="1739"/>
                    <a:pt x="1045" y="1741"/>
                  </a:cubicBezTo>
                  <a:cubicBezTo>
                    <a:pt x="1231" y="1753"/>
                    <a:pt x="1428" y="1811"/>
                    <a:pt x="1568" y="1927"/>
                  </a:cubicBezTo>
                  <a:cubicBezTo>
                    <a:pt x="1718" y="2032"/>
                    <a:pt x="1765" y="2113"/>
                    <a:pt x="1800" y="2275"/>
                  </a:cubicBezTo>
                  <a:cubicBezTo>
                    <a:pt x="1730" y="2542"/>
                    <a:pt x="1626" y="2786"/>
                    <a:pt x="1533" y="3030"/>
                  </a:cubicBezTo>
                  <a:cubicBezTo>
                    <a:pt x="1475" y="3146"/>
                    <a:pt x="1440" y="3274"/>
                    <a:pt x="1359" y="3378"/>
                  </a:cubicBezTo>
                  <a:cubicBezTo>
                    <a:pt x="1146" y="3651"/>
                    <a:pt x="964" y="3749"/>
                    <a:pt x="815" y="3749"/>
                  </a:cubicBezTo>
                  <a:cubicBezTo>
                    <a:pt x="533" y="3749"/>
                    <a:pt x="371" y="3398"/>
                    <a:pt x="349" y="3216"/>
                  </a:cubicBezTo>
                  <a:cubicBezTo>
                    <a:pt x="314" y="2786"/>
                    <a:pt x="499" y="2275"/>
                    <a:pt x="558" y="2090"/>
                  </a:cubicBezTo>
                  <a:cubicBezTo>
                    <a:pt x="581" y="2020"/>
                    <a:pt x="616" y="1904"/>
                    <a:pt x="639" y="1753"/>
                  </a:cubicBezTo>
                  <a:cubicBezTo>
                    <a:pt x="750" y="1753"/>
                    <a:pt x="854" y="1738"/>
                    <a:pt x="963" y="1738"/>
                  </a:cubicBezTo>
                  <a:close/>
                  <a:moveTo>
                    <a:pt x="1746" y="1"/>
                  </a:moveTo>
                  <a:cubicBezTo>
                    <a:pt x="1661" y="1"/>
                    <a:pt x="1574" y="19"/>
                    <a:pt x="1486" y="58"/>
                  </a:cubicBezTo>
                  <a:cubicBezTo>
                    <a:pt x="1161" y="197"/>
                    <a:pt x="952" y="464"/>
                    <a:pt x="790" y="754"/>
                  </a:cubicBezTo>
                  <a:cubicBezTo>
                    <a:pt x="581" y="1114"/>
                    <a:pt x="465" y="1532"/>
                    <a:pt x="349" y="1892"/>
                  </a:cubicBezTo>
                  <a:cubicBezTo>
                    <a:pt x="209" y="2345"/>
                    <a:pt x="0" y="2983"/>
                    <a:pt x="163" y="3459"/>
                  </a:cubicBezTo>
                  <a:cubicBezTo>
                    <a:pt x="279" y="3837"/>
                    <a:pt x="506" y="3984"/>
                    <a:pt x="754" y="3984"/>
                  </a:cubicBezTo>
                  <a:cubicBezTo>
                    <a:pt x="1101" y="3984"/>
                    <a:pt x="1489" y="3695"/>
                    <a:pt x="1672" y="3343"/>
                  </a:cubicBezTo>
                  <a:cubicBezTo>
                    <a:pt x="1974" y="2786"/>
                    <a:pt x="2148" y="2136"/>
                    <a:pt x="2287" y="1509"/>
                  </a:cubicBezTo>
                  <a:cubicBezTo>
                    <a:pt x="2380" y="1126"/>
                    <a:pt x="2519" y="627"/>
                    <a:pt x="2252" y="279"/>
                  </a:cubicBezTo>
                  <a:cubicBezTo>
                    <a:pt x="2123" y="100"/>
                    <a:pt x="1942" y="1"/>
                    <a:pt x="17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7"/>
            <p:cNvSpPr/>
            <p:nvPr/>
          </p:nvSpPr>
          <p:spPr>
            <a:xfrm>
              <a:off x="3538050" y="3867325"/>
              <a:ext cx="61800" cy="99475"/>
            </a:xfrm>
            <a:custGeom>
              <a:avLst/>
              <a:gdLst/>
              <a:ahLst/>
              <a:cxnLst/>
              <a:rect l="l" t="t" r="r" b="b"/>
              <a:pathLst>
                <a:path w="2472" h="3979" extrusionOk="0">
                  <a:moveTo>
                    <a:pt x="698" y="281"/>
                  </a:moveTo>
                  <a:cubicBezTo>
                    <a:pt x="841" y="281"/>
                    <a:pt x="998" y="352"/>
                    <a:pt x="1138" y="500"/>
                  </a:cubicBezTo>
                  <a:cubicBezTo>
                    <a:pt x="1312" y="686"/>
                    <a:pt x="1370" y="895"/>
                    <a:pt x="1451" y="1069"/>
                  </a:cubicBezTo>
                  <a:cubicBezTo>
                    <a:pt x="1544" y="1232"/>
                    <a:pt x="1614" y="1394"/>
                    <a:pt x="1683" y="1580"/>
                  </a:cubicBezTo>
                  <a:cubicBezTo>
                    <a:pt x="1613" y="1562"/>
                    <a:pt x="1535" y="1555"/>
                    <a:pt x="1457" y="1555"/>
                  </a:cubicBezTo>
                  <a:cubicBezTo>
                    <a:pt x="1332" y="1555"/>
                    <a:pt x="1208" y="1575"/>
                    <a:pt x="1115" y="1603"/>
                  </a:cubicBezTo>
                  <a:cubicBezTo>
                    <a:pt x="824" y="1696"/>
                    <a:pt x="650" y="1882"/>
                    <a:pt x="557" y="2137"/>
                  </a:cubicBezTo>
                  <a:cubicBezTo>
                    <a:pt x="406" y="1789"/>
                    <a:pt x="232" y="1301"/>
                    <a:pt x="244" y="849"/>
                  </a:cubicBezTo>
                  <a:cubicBezTo>
                    <a:pt x="258" y="479"/>
                    <a:pt x="459" y="281"/>
                    <a:pt x="698" y="281"/>
                  </a:cubicBezTo>
                  <a:close/>
                  <a:moveTo>
                    <a:pt x="1289" y="1766"/>
                  </a:moveTo>
                  <a:cubicBezTo>
                    <a:pt x="1405" y="1766"/>
                    <a:pt x="1521" y="1766"/>
                    <a:pt x="1637" y="1812"/>
                  </a:cubicBezTo>
                  <a:cubicBezTo>
                    <a:pt x="1718" y="1835"/>
                    <a:pt x="1742" y="1847"/>
                    <a:pt x="1788" y="1870"/>
                  </a:cubicBezTo>
                  <a:cubicBezTo>
                    <a:pt x="1892" y="2114"/>
                    <a:pt x="1962" y="2369"/>
                    <a:pt x="2032" y="2636"/>
                  </a:cubicBezTo>
                  <a:cubicBezTo>
                    <a:pt x="2067" y="2764"/>
                    <a:pt x="2125" y="2880"/>
                    <a:pt x="2125" y="3008"/>
                  </a:cubicBezTo>
                  <a:cubicBezTo>
                    <a:pt x="2131" y="3554"/>
                    <a:pt x="1930" y="3713"/>
                    <a:pt x="1712" y="3713"/>
                  </a:cubicBezTo>
                  <a:cubicBezTo>
                    <a:pt x="1526" y="3713"/>
                    <a:pt x="1327" y="3598"/>
                    <a:pt x="1231" y="3507"/>
                  </a:cubicBezTo>
                  <a:cubicBezTo>
                    <a:pt x="929" y="3182"/>
                    <a:pt x="755" y="2683"/>
                    <a:pt x="685" y="2486"/>
                  </a:cubicBezTo>
                  <a:cubicBezTo>
                    <a:pt x="673" y="2451"/>
                    <a:pt x="639" y="2369"/>
                    <a:pt x="592" y="2288"/>
                  </a:cubicBezTo>
                  <a:cubicBezTo>
                    <a:pt x="708" y="1998"/>
                    <a:pt x="975" y="1777"/>
                    <a:pt x="1289" y="1766"/>
                  </a:cubicBezTo>
                  <a:close/>
                  <a:moveTo>
                    <a:pt x="705" y="1"/>
                  </a:moveTo>
                  <a:cubicBezTo>
                    <a:pt x="480" y="1"/>
                    <a:pt x="292" y="100"/>
                    <a:pt x="174" y="326"/>
                  </a:cubicBezTo>
                  <a:cubicBezTo>
                    <a:pt x="12" y="651"/>
                    <a:pt x="0" y="965"/>
                    <a:pt x="58" y="1301"/>
                  </a:cubicBezTo>
                  <a:cubicBezTo>
                    <a:pt x="128" y="1708"/>
                    <a:pt x="302" y="2114"/>
                    <a:pt x="441" y="2474"/>
                  </a:cubicBezTo>
                  <a:cubicBezTo>
                    <a:pt x="592" y="2927"/>
                    <a:pt x="848" y="3554"/>
                    <a:pt x="1266" y="3821"/>
                  </a:cubicBezTo>
                  <a:cubicBezTo>
                    <a:pt x="1430" y="3931"/>
                    <a:pt x="1581" y="3979"/>
                    <a:pt x="1714" y="3979"/>
                  </a:cubicBezTo>
                  <a:cubicBezTo>
                    <a:pt x="2210" y="3979"/>
                    <a:pt x="2472" y="3320"/>
                    <a:pt x="2380" y="2799"/>
                  </a:cubicBezTo>
                  <a:cubicBezTo>
                    <a:pt x="2264" y="2172"/>
                    <a:pt x="2009" y="1545"/>
                    <a:pt x="1718" y="965"/>
                  </a:cubicBezTo>
                  <a:cubicBezTo>
                    <a:pt x="1544" y="616"/>
                    <a:pt x="1335" y="129"/>
                    <a:pt x="906" y="24"/>
                  </a:cubicBezTo>
                  <a:cubicBezTo>
                    <a:pt x="836" y="9"/>
                    <a:pt x="769" y="1"/>
                    <a:pt x="7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0" name="Google Shape;390;p7"/>
          <p:cNvSpPr/>
          <p:nvPr/>
        </p:nvSpPr>
        <p:spPr>
          <a:xfrm rot="-1076836">
            <a:off x="8665835" y="124950"/>
            <a:ext cx="733306" cy="1031368"/>
          </a:xfrm>
          <a:custGeom>
            <a:avLst/>
            <a:gdLst/>
            <a:ahLst/>
            <a:cxnLst/>
            <a:rect l="l" t="t" r="r" b="b"/>
            <a:pathLst>
              <a:path w="7024" h="9879" extrusionOk="0">
                <a:moveTo>
                  <a:pt x="2616" y="277"/>
                </a:moveTo>
                <a:cubicBezTo>
                  <a:pt x="2726" y="277"/>
                  <a:pt x="2878" y="311"/>
                  <a:pt x="2868" y="430"/>
                </a:cubicBezTo>
                <a:cubicBezTo>
                  <a:pt x="2845" y="581"/>
                  <a:pt x="2578" y="720"/>
                  <a:pt x="2438" y="779"/>
                </a:cubicBezTo>
                <a:cubicBezTo>
                  <a:pt x="1997" y="987"/>
                  <a:pt x="1510" y="1173"/>
                  <a:pt x="1045" y="1313"/>
                </a:cubicBezTo>
                <a:cubicBezTo>
                  <a:pt x="958" y="1337"/>
                  <a:pt x="806" y="1389"/>
                  <a:pt x="676" y="1389"/>
                </a:cubicBezTo>
                <a:cubicBezTo>
                  <a:pt x="564" y="1389"/>
                  <a:pt x="469" y="1350"/>
                  <a:pt x="453" y="1220"/>
                </a:cubicBezTo>
                <a:cubicBezTo>
                  <a:pt x="418" y="1034"/>
                  <a:pt x="894" y="802"/>
                  <a:pt x="1034" y="744"/>
                </a:cubicBezTo>
                <a:cubicBezTo>
                  <a:pt x="1510" y="546"/>
                  <a:pt x="1986" y="337"/>
                  <a:pt x="2566" y="279"/>
                </a:cubicBezTo>
                <a:cubicBezTo>
                  <a:pt x="2581" y="278"/>
                  <a:pt x="2598" y="277"/>
                  <a:pt x="2616" y="277"/>
                </a:cubicBezTo>
                <a:close/>
                <a:moveTo>
                  <a:pt x="3088" y="697"/>
                </a:moveTo>
                <a:cubicBezTo>
                  <a:pt x="3147" y="825"/>
                  <a:pt x="3205" y="964"/>
                  <a:pt x="3251" y="1080"/>
                </a:cubicBezTo>
                <a:cubicBezTo>
                  <a:pt x="3332" y="1313"/>
                  <a:pt x="3379" y="1591"/>
                  <a:pt x="3483" y="1835"/>
                </a:cubicBezTo>
                <a:cubicBezTo>
                  <a:pt x="3379" y="1951"/>
                  <a:pt x="3274" y="2032"/>
                  <a:pt x="3181" y="2137"/>
                </a:cubicBezTo>
                <a:cubicBezTo>
                  <a:pt x="3135" y="1951"/>
                  <a:pt x="3042" y="1754"/>
                  <a:pt x="2984" y="1603"/>
                </a:cubicBezTo>
                <a:lnTo>
                  <a:pt x="2775" y="941"/>
                </a:lnTo>
                <a:cubicBezTo>
                  <a:pt x="2891" y="871"/>
                  <a:pt x="3007" y="802"/>
                  <a:pt x="3088" y="697"/>
                </a:cubicBezTo>
                <a:close/>
                <a:moveTo>
                  <a:pt x="2659" y="1011"/>
                </a:moveTo>
                <a:cubicBezTo>
                  <a:pt x="2787" y="1394"/>
                  <a:pt x="2914" y="1835"/>
                  <a:pt x="3100" y="2206"/>
                </a:cubicBezTo>
                <a:cubicBezTo>
                  <a:pt x="3019" y="2288"/>
                  <a:pt x="2949" y="2334"/>
                  <a:pt x="2845" y="2381"/>
                </a:cubicBezTo>
                <a:cubicBezTo>
                  <a:pt x="2845" y="2206"/>
                  <a:pt x="2775" y="2044"/>
                  <a:pt x="2717" y="1881"/>
                </a:cubicBezTo>
                <a:cubicBezTo>
                  <a:pt x="2612" y="1626"/>
                  <a:pt x="2508" y="1371"/>
                  <a:pt x="2392" y="1138"/>
                </a:cubicBezTo>
                <a:lnTo>
                  <a:pt x="2380" y="1138"/>
                </a:lnTo>
                <a:cubicBezTo>
                  <a:pt x="2438" y="1104"/>
                  <a:pt x="2496" y="1080"/>
                  <a:pt x="2566" y="1046"/>
                </a:cubicBezTo>
                <a:lnTo>
                  <a:pt x="2659" y="1011"/>
                </a:lnTo>
                <a:close/>
                <a:moveTo>
                  <a:pt x="674" y="1707"/>
                </a:moveTo>
                <a:cubicBezTo>
                  <a:pt x="674" y="1881"/>
                  <a:pt x="813" y="2044"/>
                  <a:pt x="871" y="2206"/>
                </a:cubicBezTo>
                <a:cubicBezTo>
                  <a:pt x="941" y="2392"/>
                  <a:pt x="987" y="2648"/>
                  <a:pt x="1068" y="2833"/>
                </a:cubicBezTo>
                <a:cubicBezTo>
                  <a:pt x="999" y="2822"/>
                  <a:pt x="929" y="2787"/>
                  <a:pt x="871" y="2764"/>
                </a:cubicBezTo>
                <a:cubicBezTo>
                  <a:pt x="848" y="2740"/>
                  <a:pt x="825" y="2740"/>
                  <a:pt x="813" y="2729"/>
                </a:cubicBezTo>
                <a:cubicBezTo>
                  <a:pt x="732" y="2543"/>
                  <a:pt x="662" y="2357"/>
                  <a:pt x="604" y="2183"/>
                </a:cubicBezTo>
                <a:cubicBezTo>
                  <a:pt x="558" y="2032"/>
                  <a:pt x="534" y="1858"/>
                  <a:pt x="488" y="1707"/>
                </a:cubicBezTo>
                <a:close/>
                <a:moveTo>
                  <a:pt x="2311" y="1150"/>
                </a:moveTo>
                <a:cubicBezTo>
                  <a:pt x="2345" y="1533"/>
                  <a:pt x="2496" y="2090"/>
                  <a:pt x="2729" y="2427"/>
                </a:cubicBezTo>
                <a:cubicBezTo>
                  <a:pt x="2624" y="2485"/>
                  <a:pt x="2508" y="2543"/>
                  <a:pt x="2392" y="2590"/>
                </a:cubicBezTo>
                <a:cubicBezTo>
                  <a:pt x="2229" y="2648"/>
                  <a:pt x="1986" y="2729"/>
                  <a:pt x="1742" y="2787"/>
                </a:cubicBezTo>
                <a:lnTo>
                  <a:pt x="1695" y="2706"/>
                </a:lnTo>
                <a:cubicBezTo>
                  <a:pt x="1672" y="2613"/>
                  <a:pt x="1637" y="2532"/>
                  <a:pt x="1614" y="2450"/>
                </a:cubicBezTo>
                <a:cubicBezTo>
                  <a:pt x="1606" y="2439"/>
                  <a:pt x="1592" y="2433"/>
                  <a:pt x="1578" y="2433"/>
                </a:cubicBezTo>
                <a:cubicBezTo>
                  <a:pt x="1548" y="2433"/>
                  <a:pt x="1517" y="2454"/>
                  <a:pt x="1533" y="2485"/>
                </a:cubicBezTo>
                <a:cubicBezTo>
                  <a:pt x="1568" y="2578"/>
                  <a:pt x="1579" y="2671"/>
                  <a:pt x="1614" y="2775"/>
                </a:cubicBezTo>
                <a:cubicBezTo>
                  <a:pt x="1614" y="2787"/>
                  <a:pt x="1626" y="2810"/>
                  <a:pt x="1626" y="2822"/>
                </a:cubicBezTo>
                <a:cubicBezTo>
                  <a:pt x="1498" y="2833"/>
                  <a:pt x="1382" y="2845"/>
                  <a:pt x="1266" y="2845"/>
                </a:cubicBezTo>
                <a:cubicBezTo>
                  <a:pt x="1243" y="2613"/>
                  <a:pt x="1103" y="2381"/>
                  <a:pt x="1010" y="2183"/>
                </a:cubicBezTo>
                <a:cubicBezTo>
                  <a:pt x="987" y="2044"/>
                  <a:pt x="976" y="1800"/>
                  <a:pt x="871" y="1672"/>
                </a:cubicBezTo>
                <a:cubicBezTo>
                  <a:pt x="952" y="1661"/>
                  <a:pt x="1034" y="1626"/>
                  <a:pt x="1092" y="1614"/>
                </a:cubicBezTo>
                <a:lnTo>
                  <a:pt x="1219" y="1568"/>
                </a:lnTo>
                <a:cubicBezTo>
                  <a:pt x="1266" y="1684"/>
                  <a:pt x="1301" y="1823"/>
                  <a:pt x="1347" y="1939"/>
                </a:cubicBezTo>
                <a:cubicBezTo>
                  <a:pt x="1394" y="2067"/>
                  <a:pt x="1405" y="2241"/>
                  <a:pt x="1510" y="2357"/>
                </a:cubicBezTo>
                <a:cubicBezTo>
                  <a:pt x="1514" y="2362"/>
                  <a:pt x="1525" y="2365"/>
                  <a:pt x="1536" y="2365"/>
                </a:cubicBezTo>
                <a:cubicBezTo>
                  <a:pt x="1552" y="2365"/>
                  <a:pt x="1568" y="2359"/>
                  <a:pt x="1568" y="2346"/>
                </a:cubicBezTo>
                <a:cubicBezTo>
                  <a:pt x="1614" y="2195"/>
                  <a:pt x="1533" y="2021"/>
                  <a:pt x="1510" y="1881"/>
                </a:cubicBezTo>
                <a:cubicBezTo>
                  <a:pt x="1475" y="1742"/>
                  <a:pt x="1440" y="1626"/>
                  <a:pt x="1394" y="1510"/>
                </a:cubicBezTo>
                <a:cubicBezTo>
                  <a:pt x="1707" y="1417"/>
                  <a:pt x="2020" y="1278"/>
                  <a:pt x="2311" y="1150"/>
                </a:cubicBezTo>
                <a:close/>
                <a:moveTo>
                  <a:pt x="3402" y="2392"/>
                </a:moveTo>
                <a:cubicBezTo>
                  <a:pt x="3448" y="2613"/>
                  <a:pt x="3611" y="2775"/>
                  <a:pt x="3831" y="2915"/>
                </a:cubicBezTo>
                <a:cubicBezTo>
                  <a:pt x="4377" y="3286"/>
                  <a:pt x="4841" y="3205"/>
                  <a:pt x="5201" y="3867"/>
                </a:cubicBezTo>
                <a:cubicBezTo>
                  <a:pt x="5201" y="3878"/>
                  <a:pt x="5225" y="3890"/>
                  <a:pt x="5225" y="3890"/>
                </a:cubicBezTo>
                <a:cubicBezTo>
                  <a:pt x="4717" y="4876"/>
                  <a:pt x="3328" y="5422"/>
                  <a:pt x="2140" y="5422"/>
                </a:cubicBezTo>
                <a:cubicBezTo>
                  <a:pt x="1860" y="5422"/>
                  <a:pt x="1591" y="5391"/>
                  <a:pt x="1347" y="5329"/>
                </a:cubicBezTo>
                <a:cubicBezTo>
                  <a:pt x="1347" y="4552"/>
                  <a:pt x="1823" y="3832"/>
                  <a:pt x="1417" y="3135"/>
                </a:cubicBezTo>
                <a:cubicBezTo>
                  <a:pt x="1811" y="3124"/>
                  <a:pt x="2253" y="2996"/>
                  <a:pt x="2520" y="2891"/>
                </a:cubicBezTo>
                <a:cubicBezTo>
                  <a:pt x="2798" y="2787"/>
                  <a:pt x="3147" y="2624"/>
                  <a:pt x="3402" y="2392"/>
                </a:cubicBezTo>
                <a:close/>
                <a:moveTo>
                  <a:pt x="5329" y="4064"/>
                </a:moveTo>
                <a:cubicBezTo>
                  <a:pt x="5747" y="4877"/>
                  <a:pt x="5991" y="5782"/>
                  <a:pt x="6293" y="6641"/>
                </a:cubicBezTo>
                <a:cubicBezTo>
                  <a:pt x="5635" y="7768"/>
                  <a:pt x="4424" y="8307"/>
                  <a:pt x="3193" y="8307"/>
                </a:cubicBezTo>
                <a:cubicBezTo>
                  <a:pt x="2838" y="8307"/>
                  <a:pt x="2482" y="8262"/>
                  <a:pt x="2137" y="8174"/>
                </a:cubicBezTo>
                <a:cubicBezTo>
                  <a:pt x="1800" y="7349"/>
                  <a:pt x="1510" y="6479"/>
                  <a:pt x="1382" y="5608"/>
                </a:cubicBezTo>
                <a:lnTo>
                  <a:pt x="1382" y="5608"/>
                </a:lnTo>
                <a:cubicBezTo>
                  <a:pt x="1625" y="5675"/>
                  <a:pt x="1891" y="5707"/>
                  <a:pt x="2168" y="5707"/>
                </a:cubicBezTo>
                <a:cubicBezTo>
                  <a:pt x="3386" y="5707"/>
                  <a:pt x="4809" y="5086"/>
                  <a:pt x="5329" y="4064"/>
                </a:cubicBezTo>
                <a:close/>
                <a:moveTo>
                  <a:pt x="6385" y="6908"/>
                </a:moveTo>
                <a:cubicBezTo>
                  <a:pt x="6490" y="7198"/>
                  <a:pt x="6606" y="7477"/>
                  <a:pt x="6734" y="7756"/>
                </a:cubicBezTo>
                <a:cubicBezTo>
                  <a:pt x="6745" y="7779"/>
                  <a:pt x="6757" y="7790"/>
                  <a:pt x="6792" y="7814"/>
                </a:cubicBezTo>
                <a:cubicBezTo>
                  <a:pt x="6170" y="8958"/>
                  <a:pt x="4708" y="9487"/>
                  <a:pt x="3515" y="9487"/>
                </a:cubicBezTo>
                <a:cubicBezTo>
                  <a:pt x="3172" y="9487"/>
                  <a:pt x="2850" y="9443"/>
                  <a:pt x="2578" y="9358"/>
                </a:cubicBezTo>
                <a:cubicBezTo>
                  <a:pt x="2462" y="9091"/>
                  <a:pt x="2345" y="8812"/>
                  <a:pt x="2253" y="8522"/>
                </a:cubicBezTo>
                <a:lnTo>
                  <a:pt x="2253" y="8522"/>
                </a:lnTo>
                <a:cubicBezTo>
                  <a:pt x="2490" y="8608"/>
                  <a:pt x="2758" y="8642"/>
                  <a:pt x="3033" y="8642"/>
                </a:cubicBezTo>
                <a:cubicBezTo>
                  <a:pt x="3578" y="8642"/>
                  <a:pt x="4154" y="8506"/>
                  <a:pt x="4586" y="8359"/>
                </a:cubicBezTo>
                <a:cubicBezTo>
                  <a:pt x="5341" y="8092"/>
                  <a:pt x="6002" y="7616"/>
                  <a:pt x="6385" y="6908"/>
                </a:cubicBezTo>
                <a:close/>
                <a:moveTo>
                  <a:pt x="2661" y="1"/>
                </a:moveTo>
                <a:cubicBezTo>
                  <a:pt x="2126" y="1"/>
                  <a:pt x="1341" y="324"/>
                  <a:pt x="1127" y="407"/>
                </a:cubicBezTo>
                <a:cubicBezTo>
                  <a:pt x="813" y="546"/>
                  <a:pt x="465" y="674"/>
                  <a:pt x="233" y="953"/>
                </a:cubicBezTo>
                <a:cubicBezTo>
                  <a:pt x="93" y="1092"/>
                  <a:pt x="0" y="1313"/>
                  <a:pt x="117" y="1487"/>
                </a:cubicBezTo>
                <a:cubicBezTo>
                  <a:pt x="128" y="1742"/>
                  <a:pt x="302" y="2021"/>
                  <a:pt x="384" y="2253"/>
                </a:cubicBezTo>
                <a:cubicBezTo>
                  <a:pt x="465" y="2439"/>
                  <a:pt x="500" y="2636"/>
                  <a:pt x="581" y="2810"/>
                </a:cubicBezTo>
                <a:cubicBezTo>
                  <a:pt x="592" y="2845"/>
                  <a:pt x="604" y="2880"/>
                  <a:pt x="639" y="2903"/>
                </a:cubicBezTo>
                <a:cubicBezTo>
                  <a:pt x="662" y="2961"/>
                  <a:pt x="697" y="2984"/>
                  <a:pt x="720" y="3007"/>
                </a:cubicBezTo>
                <a:cubicBezTo>
                  <a:pt x="871" y="3100"/>
                  <a:pt x="1045" y="3124"/>
                  <a:pt x="1231" y="3135"/>
                </a:cubicBezTo>
                <a:cubicBezTo>
                  <a:pt x="1289" y="3483"/>
                  <a:pt x="1359" y="3762"/>
                  <a:pt x="1243" y="4134"/>
                </a:cubicBezTo>
                <a:cubicBezTo>
                  <a:pt x="1161" y="4389"/>
                  <a:pt x="1045" y="4621"/>
                  <a:pt x="1010" y="4877"/>
                </a:cubicBezTo>
                <a:cubicBezTo>
                  <a:pt x="952" y="5295"/>
                  <a:pt x="1057" y="5736"/>
                  <a:pt x="1161" y="6142"/>
                </a:cubicBezTo>
                <a:cubicBezTo>
                  <a:pt x="1417" y="7314"/>
                  <a:pt x="1858" y="8464"/>
                  <a:pt x="2276" y="9578"/>
                </a:cubicBezTo>
                <a:cubicBezTo>
                  <a:pt x="2334" y="9741"/>
                  <a:pt x="3181" y="9845"/>
                  <a:pt x="3506" y="9869"/>
                </a:cubicBezTo>
                <a:cubicBezTo>
                  <a:pt x="3576" y="9875"/>
                  <a:pt x="3649" y="9879"/>
                  <a:pt x="3724" y="9879"/>
                </a:cubicBezTo>
                <a:cubicBezTo>
                  <a:pt x="4928" y="9879"/>
                  <a:pt x="6706" y="9012"/>
                  <a:pt x="7012" y="7744"/>
                </a:cubicBezTo>
                <a:cubicBezTo>
                  <a:pt x="7024" y="7709"/>
                  <a:pt x="7024" y="7686"/>
                  <a:pt x="7024" y="7651"/>
                </a:cubicBezTo>
                <a:lnTo>
                  <a:pt x="7024" y="7640"/>
                </a:lnTo>
                <a:cubicBezTo>
                  <a:pt x="7024" y="7605"/>
                  <a:pt x="7024" y="7582"/>
                  <a:pt x="6989" y="7558"/>
                </a:cubicBezTo>
                <a:cubicBezTo>
                  <a:pt x="6420" y="6328"/>
                  <a:pt x="6177" y="4969"/>
                  <a:pt x="5538" y="3750"/>
                </a:cubicBezTo>
                <a:cubicBezTo>
                  <a:pt x="5364" y="3402"/>
                  <a:pt x="5190" y="3135"/>
                  <a:pt x="4830" y="2961"/>
                </a:cubicBezTo>
                <a:cubicBezTo>
                  <a:pt x="4656" y="2880"/>
                  <a:pt x="4470" y="2845"/>
                  <a:pt x="4273" y="2775"/>
                </a:cubicBezTo>
                <a:cubicBezTo>
                  <a:pt x="3959" y="2648"/>
                  <a:pt x="3750" y="2427"/>
                  <a:pt x="3553" y="2172"/>
                </a:cubicBezTo>
                <a:cubicBezTo>
                  <a:pt x="3611" y="2090"/>
                  <a:pt x="3657" y="2009"/>
                  <a:pt x="3669" y="1905"/>
                </a:cubicBezTo>
                <a:cubicBezTo>
                  <a:pt x="3681" y="1893"/>
                  <a:pt x="3692" y="1858"/>
                  <a:pt x="3715" y="1835"/>
                </a:cubicBezTo>
                <a:cubicBezTo>
                  <a:pt x="3715" y="1510"/>
                  <a:pt x="3564" y="1162"/>
                  <a:pt x="3460" y="860"/>
                </a:cubicBezTo>
                <a:cubicBezTo>
                  <a:pt x="3390" y="639"/>
                  <a:pt x="3321" y="372"/>
                  <a:pt x="3135" y="198"/>
                </a:cubicBezTo>
                <a:cubicBezTo>
                  <a:pt x="3055" y="54"/>
                  <a:pt x="2878" y="1"/>
                  <a:pt x="266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7"/>
          <p:cNvSpPr txBox="1">
            <a:spLocks noGrp="1"/>
          </p:cNvSpPr>
          <p:nvPr>
            <p:ph type="subTitle" idx="2"/>
          </p:nvPr>
        </p:nvSpPr>
        <p:spPr>
          <a:xfrm>
            <a:off x="4875888" y="1244200"/>
            <a:ext cx="3543600" cy="336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3">
  <p:cSld name="ONE_COLUMN_TEXT_1_1_2">
    <p:spTree>
      <p:nvGrpSpPr>
        <p:cNvPr id="1" name="Shape 10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Google Shape;1058;p20"/>
          <p:cNvSpPr txBox="1">
            <a:spLocks noGrp="1"/>
          </p:cNvSpPr>
          <p:nvPr>
            <p:ph type="subTitle" idx="1"/>
          </p:nvPr>
        </p:nvSpPr>
        <p:spPr>
          <a:xfrm>
            <a:off x="1988886" y="3456857"/>
            <a:ext cx="2313300" cy="119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1059" name="Google Shape;1059;p20"/>
          <p:cNvSpPr txBox="1">
            <a:spLocks noGrp="1"/>
          </p:cNvSpPr>
          <p:nvPr>
            <p:ph type="subTitle" idx="2"/>
          </p:nvPr>
        </p:nvSpPr>
        <p:spPr>
          <a:xfrm>
            <a:off x="2269535" y="3188100"/>
            <a:ext cx="1752000" cy="41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Condensed"/>
              <a:buNone/>
              <a:defRPr sz="20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Condensed"/>
              <a:buNone/>
              <a:defRPr sz="20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Condensed"/>
              <a:buNone/>
              <a:defRPr sz="20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Condensed"/>
              <a:buNone/>
              <a:defRPr sz="20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Condensed"/>
              <a:buNone/>
              <a:defRPr sz="20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Condensed"/>
              <a:buNone/>
              <a:defRPr sz="20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Condensed"/>
              <a:buNone/>
              <a:defRPr sz="20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Condensed"/>
              <a:buNone/>
              <a:defRPr sz="20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Condensed"/>
              <a:buNone/>
              <a:defRPr sz="20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1060" name="Google Shape;1060;p20"/>
          <p:cNvSpPr txBox="1">
            <a:spLocks noGrp="1"/>
          </p:cNvSpPr>
          <p:nvPr>
            <p:ph type="ctrTitle"/>
          </p:nvPr>
        </p:nvSpPr>
        <p:spPr>
          <a:xfrm>
            <a:off x="2377500" y="422850"/>
            <a:ext cx="43890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Font typeface="Neucha"/>
              <a:buNone/>
              <a:defRPr sz="4000" b="1">
                <a:latin typeface="Neucha"/>
                <a:ea typeface="Neucha"/>
                <a:cs typeface="Neucha"/>
                <a:sym typeface="Neu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trick Hand"/>
              <a:buNone/>
              <a:defRPr sz="3000" b="1">
                <a:solidFill>
                  <a:schemeClr val="lt1"/>
                </a:solidFill>
                <a:highlight>
                  <a:schemeClr val="dk1"/>
                </a:highlight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trick Hand"/>
              <a:buNone/>
              <a:defRPr sz="3000" b="1">
                <a:solidFill>
                  <a:schemeClr val="lt1"/>
                </a:solidFill>
                <a:highlight>
                  <a:schemeClr val="dk1"/>
                </a:highlight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trick Hand"/>
              <a:buNone/>
              <a:defRPr sz="3000" b="1">
                <a:solidFill>
                  <a:schemeClr val="lt1"/>
                </a:solidFill>
                <a:highlight>
                  <a:schemeClr val="dk1"/>
                </a:highlight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trick Hand"/>
              <a:buNone/>
              <a:defRPr sz="3000" b="1">
                <a:solidFill>
                  <a:schemeClr val="lt1"/>
                </a:solidFill>
                <a:highlight>
                  <a:schemeClr val="dk1"/>
                </a:highlight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trick Hand"/>
              <a:buNone/>
              <a:defRPr sz="3000" b="1">
                <a:solidFill>
                  <a:schemeClr val="lt1"/>
                </a:solidFill>
                <a:highlight>
                  <a:schemeClr val="dk1"/>
                </a:highlight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trick Hand"/>
              <a:buNone/>
              <a:defRPr sz="3000" b="1">
                <a:solidFill>
                  <a:schemeClr val="lt1"/>
                </a:solidFill>
                <a:highlight>
                  <a:schemeClr val="dk1"/>
                </a:highlight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trick Hand"/>
              <a:buNone/>
              <a:defRPr sz="3000" b="1">
                <a:solidFill>
                  <a:schemeClr val="lt1"/>
                </a:solidFill>
                <a:highlight>
                  <a:schemeClr val="dk1"/>
                </a:highlight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trick Hand"/>
              <a:buNone/>
              <a:defRPr sz="3000" b="1">
                <a:solidFill>
                  <a:schemeClr val="lt1"/>
                </a:solidFill>
                <a:highlight>
                  <a:schemeClr val="dk1"/>
                </a:highlight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1061" name="Google Shape;1061;p20"/>
          <p:cNvSpPr txBox="1">
            <a:spLocks noGrp="1"/>
          </p:cNvSpPr>
          <p:nvPr>
            <p:ph type="subTitle" idx="3"/>
          </p:nvPr>
        </p:nvSpPr>
        <p:spPr>
          <a:xfrm>
            <a:off x="4841814" y="3456857"/>
            <a:ext cx="2313300" cy="119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1062" name="Google Shape;1062;p20"/>
          <p:cNvSpPr txBox="1">
            <a:spLocks noGrp="1"/>
          </p:cNvSpPr>
          <p:nvPr>
            <p:ph type="subTitle" idx="4"/>
          </p:nvPr>
        </p:nvSpPr>
        <p:spPr>
          <a:xfrm>
            <a:off x="5122464" y="3186660"/>
            <a:ext cx="1752000" cy="41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Condensed"/>
              <a:buNone/>
              <a:defRPr sz="20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Condensed"/>
              <a:buNone/>
              <a:defRPr sz="20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Condensed"/>
              <a:buNone/>
              <a:defRPr sz="20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Condensed"/>
              <a:buNone/>
              <a:defRPr sz="20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Condensed"/>
              <a:buNone/>
              <a:defRPr sz="20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Condensed"/>
              <a:buNone/>
              <a:defRPr sz="20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Condensed"/>
              <a:buNone/>
              <a:defRPr sz="20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Condensed"/>
              <a:buNone/>
              <a:defRPr sz="20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Condensed"/>
              <a:buNone/>
              <a:defRPr sz="20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grpSp>
        <p:nvGrpSpPr>
          <p:cNvPr id="1063" name="Google Shape;1063;p20"/>
          <p:cNvGrpSpPr/>
          <p:nvPr/>
        </p:nvGrpSpPr>
        <p:grpSpPr>
          <a:xfrm rot="-2700065">
            <a:off x="-105208" y="747786"/>
            <a:ext cx="598768" cy="1110833"/>
            <a:chOff x="2369275" y="3344925"/>
            <a:chExt cx="160525" cy="297800"/>
          </a:xfrm>
        </p:grpSpPr>
        <p:sp>
          <p:nvSpPr>
            <p:cNvPr id="1064" name="Google Shape;1064;p20"/>
            <p:cNvSpPr/>
            <p:nvPr/>
          </p:nvSpPr>
          <p:spPr>
            <a:xfrm>
              <a:off x="2369275" y="3344925"/>
              <a:ext cx="160525" cy="297800"/>
            </a:xfrm>
            <a:custGeom>
              <a:avLst/>
              <a:gdLst/>
              <a:ahLst/>
              <a:cxnLst/>
              <a:rect l="l" t="t" r="r" b="b"/>
              <a:pathLst>
                <a:path w="6421" h="11912" extrusionOk="0">
                  <a:moveTo>
                    <a:pt x="1196" y="3170"/>
                  </a:moveTo>
                  <a:cubicBezTo>
                    <a:pt x="953" y="2949"/>
                    <a:pt x="941" y="2659"/>
                    <a:pt x="987" y="2369"/>
                  </a:cubicBezTo>
                  <a:cubicBezTo>
                    <a:pt x="999" y="2206"/>
                    <a:pt x="1069" y="2079"/>
                    <a:pt x="1231" y="1997"/>
                  </a:cubicBezTo>
                  <a:cubicBezTo>
                    <a:pt x="1289" y="1963"/>
                    <a:pt x="1347" y="1916"/>
                    <a:pt x="1417" y="1881"/>
                  </a:cubicBezTo>
                  <a:cubicBezTo>
                    <a:pt x="1417" y="1812"/>
                    <a:pt x="1417" y="1730"/>
                    <a:pt x="1405" y="1672"/>
                  </a:cubicBezTo>
                  <a:cubicBezTo>
                    <a:pt x="1336" y="1359"/>
                    <a:pt x="1347" y="1057"/>
                    <a:pt x="1347" y="732"/>
                  </a:cubicBezTo>
                  <a:cubicBezTo>
                    <a:pt x="1347" y="674"/>
                    <a:pt x="1359" y="616"/>
                    <a:pt x="1371" y="558"/>
                  </a:cubicBezTo>
                  <a:cubicBezTo>
                    <a:pt x="1417" y="430"/>
                    <a:pt x="1487" y="337"/>
                    <a:pt x="1626" y="314"/>
                  </a:cubicBezTo>
                  <a:cubicBezTo>
                    <a:pt x="1928" y="233"/>
                    <a:pt x="2218" y="163"/>
                    <a:pt x="2520" y="94"/>
                  </a:cubicBezTo>
                  <a:cubicBezTo>
                    <a:pt x="2903" y="24"/>
                    <a:pt x="3275" y="1"/>
                    <a:pt x="3658" y="24"/>
                  </a:cubicBezTo>
                  <a:cubicBezTo>
                    <a:pt x="3716" y="24"/>
                    <a:pt x="3785" y="24"/>
                    <a:pt x="3843" y="35"/>
                  </a:cubicBezTo>
                  <a:cubicBezTo>
                    <a:pt x="4099" y="94"/>
                    <a:pt x="4238" y="233"/>
                    <a:pt x="4250" y="500"/>
                  </a:cubicBezTo>
                  <a:cubicBezTo>
                    <a:pt x="4261" y="836"/>
                    <a:pt x="4250" y="1150"/>
                    <a:pt x="4250" y="1487"/>
                  </a:cubicBezTo>
                  <a:lnTo>
                    <a:pt x="4250" y="1777"/>
                  </a:lnTo>
                  <a:cubicBezTo>
                    <a:pt x="4319" y="1788"/>
                    <a:pt x="4377" y="1788"/>
                    <a:pt x="4435" y="1812"/>
                  </a:cubicBezTo>
                  <a:cubicBezTo>
                    <a:pt x="4505" y="1823"/>
                    <a:pt x="4598" y="1835"/>
                    <a:pt x="4668" y="1858"/>
                  </a:cubicBezTo>
                  <a:cubicBezTo>
                    <a:pt x="4842" y="1916"/>
                    <a:pt x="4946" y="2055"/>
                    <a:pt x="4958" y="2230"/>
                  </a:cubicBezTo>
                  <a:cubicBezTo>
                    <a:pt x="4993" y="2473"/>
                    <a:pt x="5004" y="2717"/>
                    <a:pt x="4784" y="2915"/>
                  </a:cubicBezTo>
                  <a:cubicBezTo>
                    <a:pt x="4819" y="3112"/>
                    <a:pt x="4842" y="3298"/>
                    <a:pt x="4877" y="3495"/>
                  </a:cubicBezTo>
                  <a:cubicBezTo>
                    <a:pt x="4900" y="3669"/>
                    <a:pt x="4958" y="3797"/>
                    <a:pt x="5144" y="3855"/>
                  </a:cubicBezTo>
                  <a:cubicBezTo>
                    <a:pt x="5295" y="3890"/>
                    <a:pt x="5434" y="3971"/>
                    <a:pt x="5562" y="4029"/>
                  </a:cubicBezTo>
                  <a:cubicBezTo>
                    <a:pt x="5770" y="4110"/>
                    <a:pt x="5910" y="4273"/>
                    <a:pt x="6014" y="4482"/>
                  </a:cubicBezTo>
                  <a:cubicBezTo>
                    <a:pt x="6177" y="4830"/>
                    <a:pt x="6281" y="5190"/>
                    <a:pt x="6328" y="5561"/>
                  </a:cubicBezTo>
                  <a:cubicBezTo>
                    <a:pt x="6351" y="5875"/>
                    <a:pt x="6386" y="6177"/>
                    <a:pt x="6386" y="6479"/>
                  </a:cubicBezTo>
                  <a:cubicBezTo>
                    <a:pt x="6397" y="7616"/>
                    <a:pt x="6421" y="8731"/>
                    <a:pt x="6421" y="9857"/>
                  </a:cubicBezTo>
                  <a:cubicBezTo>
                    <a:pt x="6421" y="10112"/>
                    <a:pt x="6397" y="10356"/>
                    <a:pt x="6386" y="10600"/>
                  </a:cubicBezTo>
                  <a:cubicBezTo>
                    <a:pt x="6386" y="10693"/>
                    <a:pt x="6351" y="10762"/>
                    <a:pt x="6339" y="10844"/>
                  </a:cubicBezTo>
                  <a:cubicBezTo>
                    <a:pt x="6281" y="11122"/>
                    <a:pt x="6119" y="11308"/>
                    <a:pt x="5875" y="11459"/>
                  </a:cubicBezTo>
                  <a:cubicBezTo>
                    <a:pt x="5271" y="11796"/>
                    <a:pt x="4656" y="11912"/>
                    <a:pt x="3983" y="11865"/>
                  </a:cubicBezTo>
                  <a:cubicBezTo>
                    <a:pt x="3739" y="11854"/>
                    <a:pt x="3495" y="11830"/>
                    <a:pt x="3240" y="11830"/>
                  </a:cubicBezTo>
                  <a:lnTo>
                    <a:pt x="2659" y="11830"/>
                  </a:lnTo>
                  <a:cubicBezTo>
                    <a:pt x="2334" y="11830"/>
                    <a:pt x="2009" y="11807"/>
                    <a:pt x="1696" y="11749"/>
                  </a:cubicBezTo>
                  <a:cubicBezTo>
                    <a:pt x="1545" y="11714"/>
                    <a:pt x="1382" y="11691"/>
                    <a:pt x="1255" y="11621"/>
                  </a:cubicBezTo>
                  <a:cubicBezTo>
                    <a:pt x="1185" y="11575"/>
                    <a:pt x="1092" y="11505"/>
                    <a:pt x="1069" y="11424"/>
                  </a:cubicBezTo>
                  <a:cubicBezTo>
                    <a:pt x="976" y="11250"/>
                    <a:pt x="906" y="11076"/>
                    <a:pt x="848" y="10890"/>
                  </a:cubicBezTo>
                  <a:cubicBezTo>
                    <a:pt x="686" y="10426"/>
                    <a:pt x="604" y="9950"/>
                    <a:pt x="500" y="9451"/>
                  </a:cubicBezTo>
                  <a:cubicBezTo>
                    <a:pt x="419" y="8963"/>
                    <a:pt x="314" y="8464"/>
                    <a:pt x="210" y="7976"/>
                  </a:cubicBezTo>
                  <a:lnTo>
                    <a:pt x="175" y="7663"/>
                  </a:lnTo>
                  <a:cubicBezTo>
                    <a:pt x="140" y="7291"/>
                    <a:pt x="82" y="6908"/>
                    <a:pt x="12" y="6548"/>
                  </a:cubicBezTo>
                  <a:cubicBezTo>
                    <a:pt x="1" y="6479"/>
                    <a:pt x="1" y="6386"/>
                    <a:pt x="1" y="6304"/>
                  </a:cubicBezTo>
                  <a:lnTo>
                    <a:pt x="1" y="5109"/>
                  </a:lnTo>
                  <a:cubicBezTo>
                    <a:pt x="1" y="4865"/>
                    <a:pt x="94" y="4691"/>
                    <a:pt x="291" y="4551"/>
                  </a:cubicBezTo>
                  <a:cubicBezTo>
                    <a:pt x="488" y="4401"/>
                    <a:pt x="686" y="4273"/>
                    <a:pt x="895" y="4157"/>
                  </a:cubicBezTo>
                  <a:cubicBezTo>
                    <a:pt x="953" y="4122"/>
                    <a:pt x="1022" y="4087"/>
                    <a:pt x="1080" y="4041"/>
                  </a:cubicBezTo>
                  <a:cubicBezTo>
                    <a:pt x="1185" y="3971"/>
                    <a:pt x="1231" y="3878"/>
                    <a:pt x="1231" y="3750"/>
                  </a:cubicBezTo>
                  <a:cubicBezTo>
                    <a:pt x="1196" y="3553"/>
                    <a:pt x="1196" y="3356"/>
                    <a:pt x="1196" y="3170"/>
                  </a:cubicBezTo>
                  <a:close/>
                  <a:moveTo>
                    <a:pt x="6003" y="5527"/>
                  </a:moveTo>
                  <a:cubicBezTo>
                    <a:pt x="5840" y="5770"/>
                    <a:pt x="5643" y="5817"/>
                    <a:pt x="5457" y="5875"/>
                  </a:cubicBezTo>
                  <a:cubicBezTo>
                    <a:pt x="5341" y="5910"/>
                    <a:pt x="5225" y="5921"/>
                    <a:pt x="5109" y="5968"/>
                  </a:cubicBezTo>
                  <a:cubicBezTo>
                    <a:pt x="4842" y="6072"/>
                    <a:pt x="4540" y="6026"/>
                    <a:pt x="4273" y="6142"/>
                  </a:cubicBezTo>
                  <a:cubicBezTo>
                    <a:pt x="4215" y="6177"/>
                    <a:pt x="4157" y="6142"/>
                    <a:pt x="4087" y="6142"/>
                  </a:cubicBezTo>
                  <a:lnTo>
                    <a:pt x="3565" y="6142"/>
                  </a:lnTo>
                  <a:cubicBezTo>
                    <a:pt x="3507" y="6142"/>
                    <a:pt x="3437" y="6130"/>
                    <a:pt x="3391" y="6165"/>
                  </a:cubicBezTo>
                  <a:cubicBezTo>
                    <a:pt x="3228" y="6235"/>
                    <a:pt x="3066" y="6223"/>
                    <a:pt x="2915" y="6223"/>
                  </a:cubicBezTo>
                  <a:lnTo>
                    <a:pt x="1754" y="6223"/>
                  </a:lnTo>
                  <a:cubicBezTo>
                    <a:pt x="1649" y="6223"/>
                    <a:pt x="1545" y="6200"/>
                    <a:pt x="1452" y="6188"/>
                  </a:cubicBezTo>
                  <a:cubicBezTo>
                    <a:pt x="1313" y="6177"/>
                    <a:pt x="1185" y="6142"/>
                    <a:pt x="1057" y="6142"/>
                  </a:cubicBezTo>
                  <a:cubicBezTo>
                    <a:pt x="941" y="6130"/>
                    <a:pt x="802" y="6142"/>
                    <a:pt x="686" y="6130"/>
                  </a:cubicBezTo>
                  <a:cubicBezTo>
                    <a:pt x="558" y="6119"/>
                    <a:pt x="430" y="6084"/>
                    <a:pt x="268" y="6061"/>
                  </a:cubicBezTo>
                  <a:cubicBezTo>
                    <a:pt x="256" y="6200"/>
                    <a:pt x="244" y="6339"/>
                    <a:pt x="268" y="6479"/>
                  </a:cubicBezTo>
                  <a:cubicBezTo>
                    <a:pt x="361" y="6920"/>
                    <a:pt x="442" y="7338"/>
                    <a:pt x="488" y="7767"/>
                  </a:cubicBezTo>
                  <a:cubicBezTo>
                    <a:pt x="500" y="7883"/>
                    <a:pt x="523" y="7988"/>
                    <a:pt x="546" y="8104"/>
                  </a:cubicBezTo>
                  <a:cubicBezTo>
                    <a:pt x="662" y="8673"/>
                    <a:pt x="779" y="9218"/>
                    <a:pt x="895" y="9787"/>
                  </a:cubicBezTo>
                  <a:cubicBezTo>
                    <a:pt x="895" y="9799"/>
                    <a:pt x="918" y="9822"/>
                    <a:pt x="941" y="9845"/>
                  </a:cubicBezTo>
                  <a:cubicBezTo>
                    <a:pt x="976" y="9857"/>
                    <a:pt x="1022" y="9857"/>
                    <a:pt x="1080" y="9880"/>
                  </a:cubicBezTo>
                  <a:cubicBezTo>
                    <a:pt x="1347" y="9961"/>
                    <a:pt x="1603" y="10031"/>
                    <a:pt x="1881" y="10019"/>
                  </a:cubicBezTo>
                  <a:cubicBezTo>
                    <a:pt x="1951" y="10019"/>
                    <a:pt x="2021" y="10031"/>
                    <a:pt x="2079" y="10054"/>
                  </a:cubicBezTo>
                  <a:cubicBezTo>
                    <a:pt x="2160" y="10066"/>
                    <a:pt x="2241" y="10089"/>
                    <a:pt x="2311" y="10089"/>
                  </a:cubicBezTo>
                  <a:lnTo>
                    <a:pt x="4552" y="10089"/>
                  </a:lnTo>
                  <a:cubicBezTo>
                    <a:pt x="4621" y="10089"/>
                    <a:pt x="4691" y="10077"/>
                    <a:pt x="4749" y="10054"/>
                  </a:cubicBezTo>
                  <a:cubicBezTo>
                    <a:pt x="4946" y="9915"/>
                    <a:pt x="5178" y="9892"/>
                    <a:pt x="5376" y="9845"/>
                  </a:cubicBezTo>
                  <a:cubicBezTo>
                    <a:pt x="5596" y="9799"/>
                    <a:pt x="5759" y="9706"/>
                    <a:pt x="5898" y="9555"/>
                  </a:cubicBezTo>
                  <a:cubicBezTo>
                    <a:pt x="6026" y="9427"/>
                    <a:pt x="6119" y="9265"/>
                    <a:pt x="6084" y="9067"/>
                  </a:cubicBezTo>
                  <a:cubicBezTo>
                    <a:pt x="6072" y="9021"/>
                    <a:pt x="6084" y="8963"/>
                    <a:pt x="6084" y="8905"/>
                  </a:cubicBezTo>
                  <a:cubicBezTo>
                    <a:pt x="6072" y="7988"/>
                    <a:pt x="6072" y="7059"/>
                    <a:pt x="6061" y="6142"/>
                  </a:cubicBezTo>
                  <a:cubicBezTo>
                    <a:pt x="6061" y="5968"/>
                    <a:pt x="6038" y="5782"/>
                    <a:pt x="6003" y="5527"/>
                  </a:cubicBezTo>
                  <a:close/>
                  <a:moveTo>
                    <a:pt x="1475" y="3158"/>
                  </a:moveTo>
                  <a:cubicBezTo>
                    <a:pt x="1475" y="3216"/>
                    <a:pt x="1463" y="3274"/>
                    <a:pt x="1463" y="3321"/>
                  </a:cubicBezTo>
                  <a:cubicBezTo>
                    <a:pt x="1475" y="3472"/>
                    <a:pt x="1475" y="3623"/>
                    <a:pt x="1498" y="3785"/>
                  </a:cubicBezTo>
                  <a:cubicBezTo>
                    <a:pt x="1522" y="3878"/>
                    <a:pt x="1522" y="3983"/>
                    <a:pt x="1463" y="4041"/>
                  </a:cubicBezTo>
                  <a:cubicBezTo>
                    <a:pt x="1255" y="4226"/>
                    <a:pt x="1022" y="4424"/>
                    <a:pt x="779" y="4540"/>
                  </a:cubicBezTo>
                  <a:cubicBezTo>
                    <a:pt x="604" y="4609"/>
                    <a:pt x="488" y="4726"/>
                    <a:pt x="384" y="4853"/>
                  </a:cubicBezTo>
                  <a:cubicBezTo>
                    <a:pt x="326" y="4923"/>
                    <a:pt x="279" y="5039"/>
                    <a:pt x="268" y="5132"/>
                  </a:cubicBezTo>
                  <a:cubicBezTo>
                    <a:pt x="256" y="5352"/>
                    <a:pt x="244" y="5550"/>
                    <a:pt x="291" y="5759"/>
                  </a:cubicBezTo>
                  <a:cubicBezTo>
                    <a:pt x="488" y="5852"/>
                    <a:pt x="709" y="5886"/>
                    <a:pt x="918" y="5875"/>
                  </a:cubicBezTo>
                  <a:cubicBezTo>
                    <a:pt x="1080" y="5875"/>
                    <a:pt x="1243" y="5852"/>
                    <a:pt x="1371" y="5886"/>
                  </a:cubicBezTo>
                  <a:cubicBezTo>
                    <a:pt x="1591" y="5945"/>
                    <a:pt x="1789" y="5945"/>
                    <a:pt x="2009" y="5945"/>
                  </a:cubicBezTo>
                  <a:lnTo>
                    <a:pt x="2973" y="5945"/>
                  </a:lnTo>
                  <a:cubicBezTo>
                    <a:pt x="3042" y="5945"/>
                    <a:pt x="3135" y="5956"/>
                    <a:pt x="3193" y="5921"/>
                  </a:cubicBezTo>
                  <a:cubicBezTo>
                    <a:pt x="3379" y="5840"/>
                    <a:pt x="3565" y="5852"/>
                    <a:pt x="3750" y="5852"/>
                  </a:cubicBezTo>
                  <a:cubicBezTo>
                    <a:pt x="3913" y="5852"/>
                    <a:pt x="4087" y="5875"/>
                    <a:pt x="4250" y="5840"/>
                  </a:cubicBezTo>
                  <a:cubicBezTo>
                    <a:pt x="4459" y="5805"/>
                    <a:pt x="4679" y="5736"/>
                    <a:pt x="4900" y="5689"/>
                  </a:cubicBezTo>
                  <a:cubicBezTo>
                    <a:pt x="5271" y="5608"/>
                    <a:pt x="5654" y="5503"/>
                    <a:pt x="5991" y="5260"/>
                  </a:cubicBezTo>
                  <a:cubicBezTo>
                    <a:pt x="5956" y="4981"/>
                    <a:pt x="5875" y="4737"/>
                    <a:pt x="5736" y="4505"/>
                  </a:cubicBezTo>
                  <a:cubicBezTo>
                    <a:pt x="5678" y="4377"/>
                    <a:pt x="5585" y="4296"/>
                    <a:pt x="5445" y="4238"/>
                  </a:cubicBezTo>
                  <a:cubicBezTo>
                    <a:pt x="5306" y="4180"/>
                    <a:pt x="5178" y="4110"/>
                    <a:pt x="5028" y="4064"/>
                  </a:cubicBezTo>
                  <a:cubicBezTo>
                    <a:pt x="4772" y="3983"/>
                    <a:pt x="4621" y="3808"/>
                    <a:pt x="4610" y="3530"/>
                  </a:cubicBezTo>
                  <a:cubicBezTo>
                    <a:pt x="4610" y="3391"/>
                    <a:pt x="4563" y="3228"/>
                    <a:pt x="4540" y="3065"/>
                  </a:cubicBezTo>
                  <a:lnTo>
                    <a:pt x="4401" y="3065"/>
                  </a:lnTo>
                  <a:cubicBezTo>
                    <a:pt x="4018" y="3100"/>
                    <a:pt x="3634" y="3124"/>
                    <a:pt x="3240" y="3158"/>
                  </a:cubicBezTo>
                  <a:cubicBezTo>
                    <a:pt x="2706" y="3193"/>
                    <a:pt x="2183" y="3216"/>
                    <a:pt x="1649" y="3135"/>
                  </a:cubicBezTo>
                  <a:cubicBezTo>
                    <a:pt x="1591" y="3158"/>
                    <a:pt x="1533" y="3158"/>
                    <a:pt x="1475" y="3158"/>
                  </a:cubicBezTo>
                  <a:close/>
                  <a:moveTo>
                    <a:pt x="964" y="10147"/>
                  </a:moveTo>
                  <a:cubicBezTo>
                    <a:pt x="987" y="10437"/>
                    <a:pt x="1080" y="10832"/>
                    <a:pt x="1173" y="11018"/>
                  </a:cubicBezTo>
                  <a:cubicBezTo>
                    <a:pt x="1185" y="11064"/>
                    <a:pt x="1208" y="11099"/>
                    <a:pt x="1231" y="11122"/>
                  </a:cubicBezTo>
                  <a:cubicBezTo>
                    <a:pt x="1347" y="11296"/>
                    <a:pt x="1487" y="11424"/>
                    <a:pt x="1719" y="11459"/>
                  </a:cubicBezTo>
                  <a:cubicBezTo>
                    <a:pt x="1997" y="11494"/>
                    <a:pt x="2276" y="11540"/>
                    <a:pt x="2555" y="11540"/>
                  </a:cubicBezTo>
                  <a:lnTo>
                    <a:pt x="3716" y="11540"/>
                  </a:lnTo>
                  <a:cubicBezTo>
                    <a:pt x="4157" y="11540"/>
                    <a:pt x="4610" y="11540"/>
                    <a:pt x="5051" y="11401"/>
                  </a:cubicBezTo>
                  <a:cubicBezTo>
                    <a:pt x="5295" y="11401"/>
                    <a:pt x="5492" y="11273"/>
                    <a:pt x="5701" y="11169"/>
                  </a:cubicBezTo>
                  <a:cubicBezTo>
                    <a:pt x="5887" y="11076"/>
                    <a:pt x="5991" y="10936"/>
                    <a:pt x="6014" y="10751"/>
                  </a:cubicBezTo>
                  <a:cubicBezTo>
                    <a:pt x="6049" y="10530"/>
                    <a:pt x="6072" y="10298"/>
                    <a:pt x="6096" y="10077"/>
                  </a:cubicBezTo>
                  <a:cubicBezTo>
                    <a:pt x="6096" y="10031"/>
                    <a:pt x="6072" y="9985"/>
                    <a:pt x="6061" y="9950"/>
                  </a:cubicBezTo>
                  <a:lnTo>
                    <a:pt x="5991" y="9950"/>
                  </a:lnTo>
                  <a:cubicBezTo>
                    <a:pt x="5596" y="10089"/>
                    <a:pt x="5225" y="10252"/>
                    <a:pt x="4819" y="10368"/>
                  </a:cubicBezTo>
                  <a:cubicBezTo>
                    <a:pt x="4737" y="10379"/>
                    <a:pt x="4668" y="10402"/>
                    <a:pt x="4610" y="10402"/>
                  </a:cubicBezTo>
                  <a:lnTo>
                    <a:pt x="2276" y="10402"/>
                  </a:lnTo>
                  <a:cubicBezTo>
                    <a:pt x="2206" y="10402"/>
                    <a:pt x="2125" y="10402"/>
                    <a:pt x="2067" y="10368"/>
                  </a:cubicBezTo>
                  <a:cubicBezTo>
                    <a:pt x="1939" y="10310"/>
                    <a:pt x="1812" y="10310"/>
                    <a:pt x="1684" y="10310"/>
                  </a:cubicBezTo>
                  <a:cubicBezTo>
                    <a:pt x="1626" y="10310"/>
                    <a:pt x="1568" y="10310"/>
                    <a:pt x="1487" y="10298"/>
                  </a:cubicBezTo>
                  <a:cubicBezTo>
                    <a:pt x="1313" y="10228"/>
                    <a:pt x="1138" y="10182"/>
                    <a:pt x="964" y="10147"/>
                  </a:cubicBezTo>
                  <a:close/>
                  <a:moveTo>
                    <a:pt x="3959" y="1777"/>
                  </a:moveTo>
                  <a:lnTo>
                    <a:pt x="3959" y="593"/>
                  </a:lnTo>
                  <a:cubicBezTo>
                    <a:pt x="3959" y="361"/>
                    <a:pt x="3890" y="279"/>
                    <a:pt x="3634" y="268"/>
                  </a:cubicBezTo>
                  <a:lnTo>
                    <a:pt x="3518" y="268"/>
                  </a:lnTo>
                  <a:cubicBezTo>
                    <a:pt x="3077" y="268"/>
                    <a:pt x="2624" y="326"/>
                    <a:pt x="2183" y="407"/>
                  </a:cubicBezTo>
                  <a:lnTo>
                    <a:pt x="1661" y="546"/>
                  </a:lnTo>
                  <a:cubicBezTo>
                    <a:pt x="1545" y="895"/>
                    <a:pt x="1591" y="1533"/>
                    <a:pt x="1754" y="1939"/>
                  </a:cubicBezTo>
                  <a:cubicBezTo>
                    <a:pt x="1986" y="1963"/>
                    <a:pt x="3507" y="1881"/>
                    <a:pt x="3785" y="1835"/>
                  </a:cubicBezTo>
                  <a:cubicBezTo>
                    <a:pt x="3843" y="1835"/>
                    <a:pt x="3901" y="1812"/>
                    <a:pt x="3959" y="1777"/>
                  </a:cubicBezTo>
                  <a:close/>
                  <a:moveTo>
                    <a:pt x="1289" y="2822"/>
                  </a:moveTo>
                  <a:cubicBezTo>
                    <a:pt x="1556" y="2915"/>
                    <a:pt x="1835" y="2938"/>
                    <a:pt x="2125" y="2938"/>
                  </a:cubicBezTo>
                  <a:cubicBezTo>
                    <a:pt x="2764" y="2938"/>
                    <a:pt x="3414" y="2926"/>
                    <a:pt x="4052" y="2868"/>
                  </a:cubicBezTo>
                  <a:cubicBezTo>
                    <a:pt x="4261" y="2845"/>
                    <a:pt x="4424" y="2764"/>
                    <a:pt x="4598" y="2682"/>
                  </a:cubicBezTo>
                  <a:cubicBezTo>
                    <a:pt x="4633" y="2659"/>
                    <a:pt x="4679" y="2601"/>
                    <a:pt x="4679" y="2566"/>
                  </a:cubicBezTo>
                  <a:cubicBezTo>
                    <a:pt x="4691" y="2450"/>
                    <a:pt x="4679" y="2346"/>
                    <a:pt x="4679" y="2230"/>
                  </a:cubicBezTo>
                  <a:cubicBezTo>
                    <a:pt x="4679" y="2172"/>
                    <a:pt x="4621" y="2114"/>
                    <a:pt x="4563" y="2102"/>
                  </a:cubicBezTo>
                  <a:cubicBezTo>
                    <a:pt x="4493" y="2067"/>
                    <a:pt x="4435" y="2055"/>
                    <a:pt x="4366" y="2055"/>
                  </a:cubicBezTo>
                  <a:cubicBezTo>
                    <a:pt x="4203" y="2055"/>
                    <a:pt x="4064" y="2055"/>
                    <a:pt x="3901" y="2067"/>
                  </a:cubicBezTo>
                  <a:cubicBezTo>
                    <a:pt x="3669" y="2079"/>
                    <a:pt x="3437" y="2125"/>
                    <a:pt x="3205" y="2137"/>
                  </a:cubicBezTo>
                  <a:cubicBezTo>
                    <a:pt x="2787" y="2172"/>
                    <a:pt x="2357" y="2172"/>
                    <a:pt x="1951" y="2183"/>
                  </a:cubicBezTo>
                  <a:cubicBezTo>
                    <a:pt x="1847" y="2183"/>
                    <a:pt x="1754" y="2183"/>
                    <a:pt x="1649" y="2195"/>
                  </a:cubicBezTo>
                  <a:cubicBezTo>
                    <a:pt x="1289" y="2241"/>
                    <a:pt x="1185" y="2288"/>
                    <a:pt x="1243" y="274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20"/>
            <p:cNvSpPr/>
            <p:nvPr/>
          </p:nvSpPr>
          <p:spPr>
            <a:xfrm>
              <a:off x="2413400" y="3521975"/>
              <a:ext cx="76650" cy="69100"/>
            </a:xfrm>
            <a:custGeom>
              <a:avLst/>
              <a:gdLst/>
              <a:ahLst/>
              <a:cxnLst/>
              <a:rect l="l" t="t" r="r" b="b"/>
              <a:pathLst>
                <a:path w="3066" h="2764" extrusionOk="0">
                  <a:moveTo>
                    <a:pt x="708" y="1846"/>
                  </a:moveTo>
                  <a:lnTo>
                    <a:pt x="244" y="1846"/>
                  </a:lnTo>
                  <a:cubicBezTo>
                    <a:pt x="47" y="1846"/>
                    <a:pt x="0" y="1811"/>
                    <a:pt x="0" y="1614"/>
                  </a:cubicBezTo>
                  <a:lnTo>
                    <a:pt x="0" y="1033"/>
                  </a:lnTo>
                  <a:cubicBezTo>
                    <a:pt x="0" y="894"/>
                    <a:pt x="58" y="848"/>
                    <a:pt x="198" y="836"/>
                  </a:cubicBezTo>
                  <a:lnTo>
                    <a:pt x="476" y="836"/>
                  </a:lnTo>
                  <a:cubicBezTo>
                    <a:pt x="569" y="836"/>
                    <a:pt x="639" y="824"/>
                    <a:pt x="720" y="824"/>
                  </a:cubicBezTo>
                  <a:cubicBezTo>
                    <a:pt x="813" y="557"/>
                    <a:pt x="697" y="279"/>
                    <a:pt x="801" y="35"/>
                  </a:cubicBezTo>
                  <a:cubicBezTo>
                    <a:pt x="859" y="23"/>
                    <a:pt x="917" y="0"/>
                    <a:pt x="952" y="0"/>
                  </a:cubicBezTo>
                  <a:lnTo>
                    <a:pt x="1788" y="0"/>
                  </a:lnTo>
                  <a:cubicBezTo>
                    <a:pt x="1974" y="0"/>
                    <a:pt x="2020" y="47"/>
                    <a:pt x="2020" y="256"/>
                  </a:cubicBezTo>
                  <a:lnTo>
                    <a:pt x="2020" y="557"/>
                  </a:lnTo>
                  <a:cubicBezTo>
                    <a:pt x="2020" y="720"/>
                    <a:pt x="2055" y="743"/>
                    <a:pt x="2218" y="766"/>
                  </a:cubicBezTo>
                  <a:lnTo>
                    <a:pt x="2717" y="766"/>
                  </a:lnTo>
                  <a:cubicBezTo>
                    <a:pt x="2833" y="766"/>
                    <a:pt x="2903" y="801"/>
                    <a:pt x="2949" y="917"/>
                  </a:cubicBezTo>
                  <a:cubicBezTo>
                    <a:pt x="3065" y="1150"/>
                    <a:pt x="3030" y="1382"/>
                    <a:pt x="3007" y="1602"/>
                  </a:cubicBezTo>
                  <a:cubicBezTo>
                    <a:pt x="2984" y="1718"/>
                    <a:pt x="2879" y="1776"/>
                    <a:pt x="2752" y="1788"/>
                  </a:cubicBezTo>
                  <a:lnTo>
                    <a:pt x="2392" y="1788"/>
                  </a:lnTo>
                  <a:cubicBezTo>
                    <a:pt x="2311" y="1788"/>
                    <a:pt x="2229" y="1811"/>
                    <a:pt x="2148" y="1811"/>
                  </a:cubicBezTo>
                  <a:cubicBezTo>
                    <a:pt x="2055" y="2055"/>
                    <a:pt x="2160" y="2334"/>
                    <a:pt x="2078" y="2566"/>
                  </a:cubicBezTo>
                  <a:cubicBezTo>
                    <a:pt x="1765" y="2763"/>
                    <a:pt x="1417" y="2717"/>
                    <a:pt x="1092" y="2717"/>
                  </a:cubicBezTo>
                  <a:cubicBezTo>
                    <a:pt x="1034" y="2717"/>
                    <a:pt x="975" y="2682"/>
                    <a:pt x="941" y="2636"/>
                  </a:cubicBezTo>
                  <a:cubicBezTo>
                    <a:pt x="894" y="2566"/>
                    <a:pt x="836" y="2473"/>
                    <a:pt x="836" y="2392"/>
                  </a:cubicBezTo>
                  <a:cubicBezTo>
                    <a:pt x="848" y="2183"/>
                    <a:pt x="790" y="2032"/>
                    <a:pt x="708" y="1846"/>
                  </a:cubicBezTo>
                  <a:close/>
                  <a:moveTo>
                    <a:pt x="267" y="1579"/>
                  </a:moveTo>
                  <a:cubicBezTo>
                    <a:pt x="372" y="1579"/>
                    <a:pt x="465" y="1591"/>
                    <a:pt x="558" y="1591"/>
                  </a:cubicBezTo>
                  <a:lnTo>
                    <a:pt x="825" y="1591"/>
                  </a:lnTo>
                  <a:cubicBezTo>
                    <a:pt x="929" y="1602"/>
                    <a:pt x="987" y="1637"/>
                    <a:pt x="987" y="1730"/>
                  </a:cubicBezTo>
                  <a:cubicBezTo>
                    <a:pt x="999" y="1927"/>
                    <a:pt x="1115" y="2102"/>
                    <a:pt x="1103" y="2299"/>
                  </a:cubicBezTo>
                  <a:cubicBezTo>
                    <a:pt x="1092" y="2357"/>
                    <a:pt x="1161" y="2415"/>
                    <a:pt x="1219" y="2415"/>
                  </a:cubicBezTo>
                  <a:cubicBezTo>
                    <a:pt x="1417" y="2427"/>
                    <a:pt x="1649" y="2473"/>
                    <a:pt x="1823" y="2299"/>
                  </a:cubicBezTo>
                  <a:cubicBezTo>
                    <a:pt x="1823" y="2241"/>
                    <a:pt x="1846" y="2183"/>
                    <a:pt x="1846" y="2125"/>
                  </a:cubicBezTo>
                  <a:lnTo>
                    <a:pt x="1846" y="1823"/>
                  </a:lnTo>
                  <a:cubicBezTo>
                    <a:pt x="1846" y="1533"/>
                    <a:pt x="1869" y="1509"/>
                    <a:pt x="2160" y="1509"/>
                  </a:cubicBezTo>
                  <a:lnTo>
                    <a:pt x="2554" y="1509"/>
                  </a:lnTo>
                  <a:cubicBezTo>
                    <a:pt x="2612" y="1509"/>
                    <a:pt x="2670" y="1498"/>
                    <a:pt x="2728" y="1486"/>
                  </a:cubicBezTo>
                  <a:cubicBezTo>
                    <a:pt x="2775" y="1312"/>
                    <a:pt x="2775" y="1150"/>
                    <a:pt x="2624" y="1010"/>
                  </a:cubicBezTo>
                  <a:cubicBezTo>
                    <a:pt x="2543" y="1010"/>
                    <a:pt x="2438" y="1010"/>
                    <a:pt x="2334" y="987"/>
                  </a:cubicBezTo>
                  <a:lnTo>
                    <a:pt x="2090" y="987"/>
                  </a:lnTo>
                  <a:cubicBezTo>
                    <a:pt x="1846" y="964"/>
                    <a:pt x="1753" y="859"/>
                    <a:pt x="1742" y="616"/>
                  </a:cubicBezTo>
                  <a:cubicBezTo>
                    <a:pt x="1742" y="499"/>
                    <a:pt x="1777" y="372"/>
                    <a:pt x="1684" y="232"/>
                  </a:cubicBezTo>
                  <a:lnTo>
                    <a:pt x="1115" y="232"/>
                  </a:lnTo>
                  <a:cubicBezTo>
                    <a:pt x="1080" y="232"/>
                    <a:pt x="1045" y="256"/>
                    <a:pt x="987" y="267"/>
                  </a:cubicBezTo>
                  <a:cubicBezTo>
                    <a:pt x="964" y="441"/>
                    <a:pt x="975" y="616"/>
                    <a:pt x="975" y="790"/>
                  </a:cubicBezTo>
                  <a:cubicBezTo>
                    <a:pt x="975" y="1033"/>
                    <a:pt x="929" y="1080"/>
                    <a:pt x="697" y="1092"/>
                  </a:cubicBezTo>
                  <a:lnTo>
                    <a:pt x="453" y="1092"/>
                  </a:lnTo>
                  <a:cubicBezTo>
                    <a:pt x="383" y="1092"/>
                    <a:pt x="325" y="1115"/>
                    <a:pt x="244" y="1126"/>
                  </a:cubicBezTo>
                  <a:cubicBezTo>
                    <a:pt x="267" y="1266"/>
                    <a:pt x="267" y="1405"/>
                    <a:pt x="267" y="1579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20"/>
            <p:cNvSpPr/>
            <p:nvPr/>
          </p:nvSpPr>
          <p:spPr>
            <a:xfrm>
              <a:off x="2504825" y="3510075"/>
              <a:ext cx="7275" cy="60675"/>
            </a:xfrm>
            <a:custGeom>
              <a:avLst/>
              <a:gdLst/>
              <a:ahLst/>
              <a:cxnLst/>
              <a:rect l="l" t="t" r="r" b="b"/>
              <a:pathLst>
                <a:path w="291" h="2427" extrusionOk="0">
                  <a:moveTo>
                    <a:pt x="209" y="0"/>
                  </a:moveTo>
                  <a:cubicBezTo>
                    <a:pt x="221" y="58"/>
                    <a:pt x="267" y="105"/>
                    <a:pt x="267" y="163"/>
                  </a:cubicBezTo>
                  <a:cubicBezTo>
                    <a:pt x="279" y="290"/>
                    <a:pt x="279" y="430"/>
                    <a:pt x="279" y="558"/>
                  </a:cubicBezTo>
                  <a:lnTo>
                    <a:pt x="279" y="1498"/>
                  </a:lnTo>
                  <a:cubicBezTo>
                    <a:pt x="290" y="1800"/>
                    <a:pt x="232" y="2078"/>
                    <a:pt x="151" y="2369"/>
                  </a:cubicBezTo>
                  <a:cubicBezTo>
                    <a:pt x="151" y="2380"/>
                    <a:pt x="116" y="2403"/>
                    <a:pt x="105" y="2427"/>
                  </a:cubicBezTo>
                  <a:cubicBezTo>
                    <a:pt x="70" y="2403"/>
                    <a:pt x="35" y="2380"/>
                    <a:pt x="35" y="2357"/>
                  </a:cubicBezTo>
                  <a:cubicBezTo>
                    <a:pt x="35" y="2241"/>
                    <a:pt x="0" y="2125"/>
                    <a:pt x="35" y="2020"/>
                  </a:cubicBezTo>
                  <a:cubicBezTo>
                    <a:pt x="70" y="1846"/>
                    <a:pt x="70" y="1672"/>
                    <a:pt x="70" y="1498"/>
                  </a:cubicBezTo>
                  <a:cubicBezTo>
                    <a:pt x="70" y="1068"/>
                    <a:pt x="70" y="627"/>
                    <a:pt x="93" y="174"/>
                  </a:cubicBezTo>
                  <a:cubicBezTo>
                    <a:pt x="105" y="140"/>
                    <a:pt x="93" y="47"/>
                    <a:pt x="209" y="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20"/>
            <p:cNvSpPr/>
            <p:nvPr/>
          </p:nvSpPr>
          <p:spPr>
            <a:xfrm>
              <a:off x="2465050" y="3444475"/>
              <a:ext cx="18900" cy="10175"/>
            </a:xfrm>
            <a:custGeom>
              <a:avLst/>
              <a:gdLst/>
              <a:ahLst/>
              <a:cxnLst/>
              <a:rect l="l" t="t" r="r" b="b"/>
              <a:pathLst>
                <a:path w="756" h="407" extrusionOk="0">
                  <a:moveTo>
                    <a:pt x="59" y="407"/>
                  </a:moveTo>
                  <a:cubicBezTo>
                    <a:pt x="12" y="349"/>
                    <a:pt x="1" y="291"/>
                    <a:pt x="70" y="244"/>
                  </a:cubicBezTo>
                  <a:cubicBezTo>
                    <a:pt x="256" y="163"/>
                    <a:pt x="442" y="105"/>
                    <a:pt x="639" y="12"/>
                  </a:cubicBezTo>
                  <a:cubicBezTo>
                    <a:pt x="651" y="12"/>
                    <a:pt x="674" y="1"/>
                    <a:pt x="697" y="12"/>
                  </a:cubicBezTo>
                  <a:cubicBezTo>
                    <a:pt x="721" y="35"/>
                    <a:pt x="732" y="47"/>
                    <a:pt x="755" y="70"/>
                  </a:cubicBezTo>
                  <a:cubicBezTo>
                    <a:pt x="755" y="93"/>
                    <a:pt x="755" y="117"/>
                    <a:pt x="732" y="128"/>
                  </a:cubicBezTo>
                  <a:cubicBezTo>
                    <a:pt x="604" y="268"/>
                    <a:pt x="268" y="395"/>
                    <a:pt x="59" y="407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20"/>
            <p:cNvSpPr/>
            <p:nvPr/>
          </p:nvSpPr>
          <p:spPr>
            <a:xfrm>
              <a:off x="2500475" y="3454925"/>
              <a:ext cx="6700" cy="7000"/>
            </a:xfrm>
            <a:custGeom>
              <a:avLst/>
              <a:gdLst/>
              <a:ahLst/>
              <a:cxnLst/>
              <a:rect l="l" t="t" r="r" b="b"/>
              <a:pathLst>
                <a:path w="268" h="280" extrusionOk="0">
                  <a:moveTo>
                    <a:pt x="47" y="1"/>
                  </a:moveTo>
                  <a:cubicBezTo>
                    <a:pt x="163" y="35"/>
                    <a:pt x="221" y="105"/>
                    <a:pt x="244" y="175"/>
                  </a:cubicBezTo>
                  <a:cubicBezTo>
                    <a:pt x="267" y="198"/>
                    <a:pt x="244" y="256"/>
                    <a:pt x="232" y="256"/>
                  </a:cubicBezTo>
                  <a:cubicBezTo>
                    <a:pt x="197" y="268"/>
                    <a:pt x="163" y="279"/>
                    <a:pt x="128" y="268"/>
                  </a:cubicBezTo>
                  <a:cubicBezTo>
                    <a:pt x="47" y="221"/>
                    <a:pt x="0" y="140"/>
                    <a:pt x="47" y="1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20"/>
            <p:cNvSpPr/>
            <p:nvPr/>
          </p:nvSpPr>
          <p:spPr>
            <a:xfrm>
              <a:off x="2509750" y="3605850"/>
              <a:ext cx="6400" cy="8425"/>
            </a:xfrm>
            <a:custGeom>
              <a:avLst/>
              <a:gdLst/>
              <a:ahLst/>
              <a:cxnLst/>
              <a:rect l="l" t="t" r="r" b="b"/>
              <a:pathLst>
                <a:path w="256" h="337" extrusionOk="0">
                  <a:moveTo>
                    <a:pt x="186" y="0"/>
                  </a:moveTo>
                  <a:cubicBezTo>
                    <a:pt x="256" y="163"/>
                    <a:pt x="151" y="256"/>
                    <a:pt x="93" y="337"/>
                  </a:cubicBezTo>
                  <a:cubicBezTo>
                    <a:pt x="1" y="325"/>
                    <a:pt x="1" y="267"/>
                    <a:pt x="1" y="221"/>
                  </a:cubicBezTo>
                  <a:cubicBezTo>
                    <a:pt x="12" y="116"/>
                    <a:pt x="12" y="116"/>
                    <a:pt x="186" y="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20"/>
            <p:cNvSpPr/>
            <p:nvPr/>
          </p:nvSpPr>
          <p:spPr>
            <a:xfrm>
              <a:off x="2438925" y="3366975"/>
              <a:ext cx="7575" cy="10475"/>
            </a:xfrm>
            <a:custGeom>
              <a:avLst/>
              <a:gdLst/>
              <a:ahLst/>
              <a:cxnLst/>
              <a:rect l="l" t="t" r="r" b="b"/>
              <a:pathLst>
                <a:path w="303" h="419" extrusionOk="0">
                  <a:moveTo>
                    <a:pt x="129" y="419"/>
                  </a:moveTo>
                  <a:cubicBezTo>
                    <a:pt x="24" y="372"/>
                    <a:pt x="1" y="291"/>
                    <a:pt x="1" y="210"/>
                  </a:cubicBezTo>
                  <a:cubicBezTo>
                    <a:pt x="1" y="175"/>
                    <a:pt x="13" y="105"/>
                    <a:pt x="36" y="71"/>
                  </a:cubicBezTo>
                  <a:cubicBezTo>
                    <a:pt x="71" y="13"/>
                    <a:pt x="129" y="1"/>
                    <a:pt x="198" y="13"/>
                  </a:cubicBezTo>
                  <a:cubicBezTo>
                    <a:pt x="256" y="24"/>
                    <a:pt x="303" y="94"/>
                    <a:pt x="291" y="152"/>
                  </a:cubicBezTo>
                  <a:cubicBezTo>
                    <a:pt x="245" y="245"/>
                    <a:pt x="233" y="349"/>
                    <a:pt x="129" y="419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20"/>
            <p:cNvSpPr/>
            <p:nvPr/>
          </p:nvSpPr>
          <p:spPr>
            <a:xfrm>
              <a:off x="2458100" y="3377725"/>
              <a:ext cx="6700" cy="8725"/>
            </a:xfrm>
            <a:custGeom>
              <a:avLst/>
              <a:gdLst/>
              <a:ahLst/>
              <a:cxnLst/>
              <a:rect l="l" t="t" r="r" b="b"/>
              <a:pathLst>
                <a:path w="268" h="349" extrusionOk="0">
                  <a:moveTo>
                    <a:pt x="128" y="349"/>
                  </a:moveTo>
                  <a:cubicBezTo>
                    <a:pt x="23" y="291"/>
                    <a:pt x="0" y="233"/>
                    <a:pt x="12" y="163"/>
                  </a:cubicBezTo>
                  <a:cubicBezTo>
                    <a:pt x="23" y="93"/>
                    <a:pt x="81" y="47"/>
                    <a:pt x="139" y="12"/>
                  </a:cubicBezTo>
                  <a:cubicBezTo>
                    <a:pt x="174" y="0"/>
                    <a:pt x="221" y="0"/>
                    <a:pt x="232" y="35"/>
                  </a:cubicBezTo>
                  <a:cubicBezTo>
                    <a:pt x="256" y="59"/>
                    <a:pt x="267" y="105"/>
                    <a:pt x="267" y="128"/>
                  </a:cubicBezTo>
                  <a:cubicBezTo>
                    <a:pt x="267" y="151"/>
                    <a:pt x="267" y="175"/>
                    <a:pt x="256" y="186"/>
                  </a:cubicBezTo>
                  <a:cubicBezTo>
                    <a:pt x="232" y="233"/>
                    <a:pt x="174" y="291"/>
                    <a:pt x="128" y="349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20"/>
            <p:cNvSpPr/>
            <p:nvPr/>
          </p:nvSpPr>
          <p:spPr>
            <a:xfrm>
              <a:off x="2451425" y="3360300"/>
              <a:ext cx="7275" cy="6700"/>
            </a:xfrm>
            <a:custGeom>
              <a:avLst/>
              <a:gdLst/>
              <a:ahLst/>
              <a:cxnLst/>
              <a:rect l="l" t="t" r="r" b="b"/>
              <a:pathLst>
                <a:path w="291" h="268" extrusionOk="0">
                  <a:moveTo>
                    <a:pt x="0" y="245"/>
                  </a:moveTo>
                  <a:cubicBezTo>
                    <a:pt x="23" y="175"/>
                    <a:pt x="35" y="117"/>
                    <a:pt x="47" y="71"/>
                  </a:cubicBezTo>
                  <a:cubicBezTo>
                    <a:pt x="93" y="13"/>
                    <a:pt x="151" y="1"/>
                    <a:pt x="209" y="36"/>
                  </a:cubicBezTo>
                  <a:cubicBezTo>
                    <a:pt x="267" y="59"/>
                    <a:pt x="290" y="117"/>
                    <a:pt x="279" y="187"/>
                  </a:cubicBezTo>
                  <a:cubicBezTo>
                    <a:pt x="279" y="221"/>
                    <a:pt x="244" y="245"/>
                    <a:pt x="221" y="245"/>
                  </a:cubicBezTo>
                  <a:cubicBezTo>
                    <a:pt x="163" y="268"/>
                    <a:pt x="105" y="268"/>
                    <a:pt x="0" y="245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20"/>
            <p:cNvSpPr/>
            <p:nvPr/>
          </p:nvSpPr>
          <p:spPr>
            <a:xfrm>
              <a:off x="2430800" y="3378600"/>
              <a:ext cx="8450" cy="5250"/>
            </a:xfrm>
            <a:custGeom>
              <a:avLst/>
              <a:gdLst/>
              <a:ahLst/>
              <a:cxnLst/>
              <a:rect l="l" t="t" r="r" b="b"/>
              <a:pathLst>
                <a:path w="338" h="210" extrusionOk="0">
                  <a:moveTo>
                    <a:pt x="94" y="198"/>
                  </a:moveTo>
                  <a:cubicBezTo>
                    <a:pt x="71" y="198"/>
                    <a:pt x="36" y="198"/>
                    <a:pt x="36" y="186"/>
                  </a:cubicBezTo>
                  <a:cubicBezTo>
                    <a:pt x="12" y="151"/>
                    <a:pt x="1" y="116"/>
                    <a:pt x="1" y="82"/>
                  </a:cubicBezTo>
                  <a:cubicBezTo>
                    <a:pt x="1" y="70"/>
                    <a:pt x="12" y="47"/>
                    <a:pt x="47" y="35"/>
                  </a:cubicBezTo>
                  <a:cubicBezTo>
                    <a:pt x="129" y="12"/>
                    <a:pt x="221" y="0"/>
                    <a:pt x="303" y="58"/>
                  </a:cubicBezTo>
                  <a:cubicBezTo>
                    <a:pt x="314" y="70"/>
                    <a:pt x="338" y="93"/>
                    <a:pt x="338" y="116"/>
                  </a:cubicBezTo>
                  <a:cubicBezTo>
                    <a:pt x="268" y="209"/>
                    <a:pt x="175" y="198"/>
                    <a:pt x="94" y="19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20"/>
            <p:cNvSpPr/>
            <p:nvPr/>
          </p:nvSpPr>
          <p:spPr>
            <a:xfrm>
              <a:off x="2449100" y="3380925"/>
              <a:ext cx="6125" cy="6700"/>
            </a:xfrm>
            <a:custGeom>
              <a:avLst/>
              <a:gdLst/>
              <a:ahLst/>
              <a:cxnLst/>
              <a:rect l="l" t="t" r="r" b="b"/>
              <a:pathLst>
                <a:path w="245" h="268" extrusionOk="0">
                  <a:moveTo>
                    <a:pt x="70" y="0"/>
                  </a:moveTo>
                  <a:cubicBezTo>
                    <a:pt x="186" y="0"/>
                    <a:pt x="244" y="81"/>
                    <a:pt x="232" y="163"/>
                  </a:cubicBezTo>
                  <a:cubicBezTo>
                    <a:pt x="209" y="198"/>
                    <a:pt x="186" y="232"/>
                    <a:pt x="151" y="256"/>
                  </a:cubicBezTo>
                  <a:cubicBezTo>
                    <a:pt x="82" y="267"/>
                    <a:pt x="0" y="174"/>
                    <a:pt x="0" y="105"/>
                  </a:cubicBezTo>
                  <a:cubicBezTo>
                    <a:pt x="0" y="58"/>
                    <a:pt x="35" y="35"/>
                    <a:pt x="70" y="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20"/>
            <p:cNvSpPr/>
            <p:nvPr/>
          </p:nvSpPr>
          <p:spPr>
            <a:xfrm>
              <a:off x="2418900" y="3372200"/>
              <a:ext cx="6125" cy="6700"/>
            </a:xfrm>
            <a:custGeom>
              <a:avLst/>
              <a:gdLst/>
              <a:ahLst/>
              <a:cxnLst/>
              <a:rect l="l" t="t" r="r" b="b"/>
              <a:pathLst>
                <a:path w="245" h="268" extrusionOk="0">
                  <a:moveTo>
                    <a:pt x="163" y="268"/>
                  </a:moveTo>
                  <a:cubicBezTo>
                    <a:pt x="1" y="105"/>
                    <a:pt x="1" y="105"/>
                    <a:pt x="105" y="1"/>
                  </a:cubicBezTo>
                  <a:cubicBezTo>
                    <a:pt x="245" y="105"/>
                    <a:pt x="245" y="105"/>
                    <a:pt x="163" y="26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20"/>
            <p:cNvSpPr/>
            <p:nvPr/>
          </p:nvSpPr>
          <p:spPr>
            <a:xfrm>
              <a:off x="2439525" y="3355075"/>
              <a:ext cx="4650" cy="5550"/>
            </a:xfrm>
            <a:custGeom>
              <a:avLst/>
              <a:gdLst/>
              <a:ahLst/>
              <a:cxnLst/>
              <a:rect l="l" t="t" r="r" b="b"/>
              <a:pathLst>
                <a:path w="186" h="222" extrusionOk="0">
                  <a:moveTo>
                    <a:pt x="105" y="1"/>
                  </a:moveTo>
                  <a:cubicBezTo>
                    <a:pt x="174" y="47"/>
                    <a:pt x="186" y="117"/>
                    <a:pt x="163" y="187"/>
                  </a:cubicBezTo>
                  <a:cubicBezTo>
                    <a:pt x="139" y="198"/>
                    <a:pt x="116" y="222"/>
                    <a:pt x="93" y="222"/>
                  </a:cubicBezTo>
                  <a:cubicBezTo>
                    <a:pt x="58" y="222"/>
                    <a:pt x="35" y="198"/>
                    <a:pt x="35" y="163"/>
                  </a:cubicBezTo>
                  <a:cubicBezTo>
                    <a:pt x="0" y="105"/>
                    <a:pt x="0" y="36"/>
                    <a:pt x="105" y="1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20"/>
            <p:cNvSpPr/>
            <p:nvPr/>
          </p:nvSpPr>
          <p:spPr>
            <a:xfrm>
              <a:off x="2428475" y="3363225"/>
              <a:ext cx="3800" cy="5825"/>
            </a:xfrm>
            <a:custGeom>
              <a:avLst/>
              <a:gdLst/>
              <a:ahLst/>
              <a:cxnLst/>
              <a:rect l="l" t="t" r="r" b="b"/>
              <a:pathLst>
                <a:path w="152" h="233" extrusionOk="0">
                  <a:moveTo>
                    <a:pt x="24" y="221"/>
                  </a:moveTo>
                  <a:cubicBezTo>
                    <a:pt x="24" y="163"/>
                    <a:pt x="1" y="104"/>
                    <a:pt x="24" y="58"/>
                  </a:cubicBezTo>
                  <a:cubicBezTo>
                    <a:pt x="24" y="23"/>
                    <a:pt x="82" y="12"/>
                    <a:pt x="105" y="0"/>
                  </a:cubicBezTo>
                  <a:cubicBezTo>
                    <a:pt x="129" y="35"/>
                    <a:pt x="152" y="70"/>
                    <a:pt x="152" y="104"/>
                  </a:cubicBezTo>
                  <a:cubicBezTo>
                    <a:pt x="140" y="151"/>
                    <a:pt x="105" y="186"/>
                    <a:pt x="82" y="232"/>
                  </a:cubicBezTo>
                  <a:cubicBezTo>
                    <a:pt x="71" y="221"/>
                    <a:pt x="36" y="221"/>
                    <a:pt x="24" y="221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20"/>
            <p:cNvSpPr/>
            <p:nvPr/>
          </p:nvSpPr>
          <p:spPr>
            <a:xfrm>
              <a:off x="2421800" y="3384700"/>
              <a:ext cx="4400" cy="4650"/>
            </a:xfrm>
            <a:custGeom>
              <a:avLst/>
              <a:gdLst/>
              <a:ahLst/>
              <a:cxnLst/>
              <a:rect l="l" t="t" r="r" b="b"/>
              <a:pathLst>
                <a:path w="176" h="186" extrusionOk="0">
                  <a:moveTo>
                    <a:pt x="105" y="186"/>
                  </a:moveTo>
                  <a:cubicBezTo>
                    <a:pt x="59" y="128"/>
                    <a:pt x="13" y="105"/>
                    <a:pt x="1" y="58"/>
                  </a:cubicBezTo>
                  <a:cubicBezTo>
                    <a:pt x="1" y="47"/>
                    <a:pt x="59" y="0"/>
                    <a:pt x="82" y="0"/>
                  </a:cubicBezTo>
                  <a:cubicBezTo>
                    <a:pt x="117" y="0"/>
                    <a:pt x="164" y="47"/>
                    <a:pt x="164" y="70"/>
                  </a:cubicBezTo>
                  <a:cubicBezTo>
                    <a:pt x="175" y="81"/>
                    <a:pt x="140" y="116"/>
                    <a:pt x="105" y="186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79" name="Google Shape;1079;p20"/>
          <p:cNvSpPr/>
          <p:nvPr/>
        </p:nvSpPr>
        <p:spPr>
          <a:xfrm rot="1184892">
            <a:off x="897616" y="-33814"/>
            <a:ext cx="890332" cy="812016"/>
          </a:xfrm>
          <a:custGeom>
            <a:avLst/>
            <a:gdLst/>
            <a:ahLst/>
            <a:cxnLst/>
            <a:rect l="l" t="t" r="r" b="b"/>
            <a:pathLst>
              <a:path w="9977" h="8624" extrusionOk="0">
                <a:moveTo>
                  <a:pt x="6855" y="309"/>
                </a:moveTo>
                <a:cubicBezTo>
                  <a:pt x="8143" y="309"/>
                  <a:pt x="8260" y="2113"/>
                  <a:pt x="8151" y="3106"/>
                </a:cubicBezTo>
                <a:cubicBezTo>
                  <a:pt x="8139" y="3245"/>
                  <a:pt x="8104" y="3396"/>
                  <a:pt x="8081" y="3535"/>
                </a:cubicBezTo>
                <a:cubicBezTo>
                  <a:pt x="7733" y="3570"/>
                  <a:pt x="7384" y="3593"/>
                  <a:pt x="7036" y="3686"/>
                </a:cubicBezTo>
                <a:cubicBezTo>
                  <a:pt x="6978" y="3698"/>
                  <a:pt x="6932" y="3744"/>
                  <a:pt x="6932" y="3802"/>
                </a:cubicBezTo>
                <a:cubicBezTo>
                  <a:pt x="6920" y="4151"/>
                  <a:pt x="6874" y="4685"/>
                  <a:pt x="6757" y="5091"/>
                </a:cubicBezTo>
                <a:cubicBezTo>
                  <a:pt x="6653" y="4545"/>
                  <a:pt x="6641" y="3976"/>
                  <a:pt x="6525" y="3442"/>
                </a:cubicBezTo>
                <a:cubicBezTo>
                  <a:pt x="6444" y="3048"/>
                  <a:pt x="6444" y="2549"/>
                  <a:pt x="6235" y="2189"/>
                </a:cubicBezTo>
                <a:cubicBezTo>
                  <a:pt x="6212" y="2147"/>
                  <a:pt x="6172" y="2127"/>
                  <a:pt x="6131" y="2127"/>
                </a:cubicBezTo>
                <a:cubicBezTo>
                  <a:pt x="6071" y="2127"/>
                  <a:pt x="6010" y="2170"/>
                  <a:pt x="6003" y="2247"/>
                </a:cubicBezTo>
                <a:cubicBezTo>
                  <a:pt x="5933" y="2932"/>
                  <a:pt x="5817" y="3628"/>
                  <a:pt x="5806" y="4313"/>
                </a:cubicBezTo>
                <a:cubicBezTo>
                  <a:pt x="5652" y="4272"/>
                  <a:pt x="5420" y="4245"/>
                  <a:pt x="5185" y="4245"/>
                </a:cubicBezTo>
                <a:cubicBezTo>
                  <a:pt x="4887" y="4245"/>
                  <a:pt x="4585" y="4289"/>
                  <a:pt x="4436" y="4406"/>
                </a:cubicBezTo>
                <a:cubicBezTo>
                  <a:pt x="4273" y="4534"/>
                  <a:pt x="4308" y="4743"/>
                  <a:pt x="4273" y="4928"/>
                </a:cubicBezTo>
                <a:cubicBezTo>
                  <a:pt x="4250" y="5207"/>
                  <a:pt x="4250" y="5474"/>
                  <a:pt x="4238" y="5741"/>
                </a:cubicBezTo>
                <a:cubicBezTo>
                  <a:pt x="3855" y="4557"/>
                  <a:pt x="3600" y="3303"/>
                  <a:pt x="3205" y="2131"/>
                </a:cubicBezTo>
                <a:cubicBezTo>
                  <a:pt x="3180" y="2062"/>
                  <a:pt x="3114" y="2020"/>
                  <a:pt x="3051" y="2020"/>
                </a:cubicBezTo>
                <a:cubicBezTo>
                  <a:pt x="2998" y="2020"/>
                  <a:pt x="2948" y="2050"/>
                  <a:pt x="2926" y="2119"/>
                </a:cubicBezTo>
                <a:cubicBezTo>
                  <a:pt x="2694" y="2804"/>
                  <a:pt x="2694" y="3698"/>
                  <a:pt x="2764" y="4487"/>
                </a:cubicBezTo>
                <a:cubicBezTo>
                  <a:pt x="2520" y="4081"/>
                  <a:pt x="2265" y="3698"/>
                  <a:pt x="1882" y="3408"/>
                </a:cubicBezTo>
                <a:cubicBezTo>
                  <a:pt x="1865" y="3394"/>
                  <a:pt x="1847" y="3389"/>
                  <a:pt x="1831" y="3389"/>
                </a:cubicBezTo>
                <a:cubicBezTo>
                  <a:pt x="1789" y="3389"/>
                  <a:pt x="1751" y="3424"/>
                  <a:pt x="1742" y="3466"/>
                </a:cubicBezTo>
                <a:cubicBezTo>
                  <a:pt x="1638" y="3791"/>
                  <a:pt x="1707" y="4290"/>
                  <a:pt x="1464" y="4511"/>
                </a:cubicBezTo>
                <a:cubicBezTo>
                  <a:pt x="1406" y="4557"/>
                  <a:pt x="1313" y="4603"/>
                  <a:pt x="1220" y="4627"/>
                </a:cubicBezTo>
                <a:cubicBezTo>
                  <a:pt x="1046" y="4348"/>
                  <a:pt x="895" y="4058"/>
                  <a:pt x="790" y="3744"/>
                </a:cubicBezTo>
                <a:cubicBezTo>
                  <a:pt x="430" y="2583"/>
                  <a:pt x="535" y="1121"/>
                  <a:pt x="1754" y="517"/>
                </a:cubicBezTo>
                <a:cubicBezTo>
                  <a:pt x="1956" y="419"/>
                  <a:pt x="2164" y="375"/>
                  <a:pt x="2371" y="375"/>
                </a:cubicBezTo>
                <a:cubicBezTo>
                  <a:pt x="3409" y="375"/>
                  <a:pt x="4437" y="1480"/>
                  <a:pt x="4796" y="2351"/>
                </a:cubicBezTo>
                <a:cubicBezTo>
                  <a:pt x="4797" y="2355"/>
                  <a:pt x="4799" y="2357"/>
                  <a:pt x="4802" y="2357"/>
                </a:cubicBezTo>
                <a:cubicBezTo>
                  <a:pt x="4883" y="2357"/>
                  <a:pt x="5449" y="1004"/>
                  <a:pt x="5875" y="656"/>
                </a:cubicBezTo>
                <a:cubicBezTo>
                  <a:pt x="6073" y="494"/>
                  <a:pt x="6305" y="378"/>
                  <a:pt x="6595" y="331"/>
                </a:cubicBezTo>
                <a:cubicBezTo>
                  <a:pt x="6687" y="316"/>
                  <a:pt x="6773" y="309"/>
                  <a:pt x="6855" y="309"/>
                </a:cubicBezTo>
                <a:close/>
                <a:moveTo>
                  <a:pt x="3101" y="2676"/>
                </a:moveTo>
                <a:cubicBezTo>
                  <a:pt x="3530" y="3942"/>
                  <a:pt x="3716" y="5323"/>
                  <a:pt x="4203" y="6554"/>
                </a:cubicBezTo>
                <a:cubicBezTo>
                  <a:pt x="4225" y="6610"/>
                  <a:pt x="4266" y="6632"/>
                  <a:pt x="4310" y="6632"/>
                </a:cubicBezTo>
                <a:cubicBezTo>
                  <a:pt x="4384" y="6632"/>
                  <a:pt x="4468" y="6569"/>
                  <a:pt x="4482" y="6496"/>
                </a:cubicBezTo>
                <a:cubicBezTo>
                  <a:pt x="4505" y="6229"/>
                  <a:pt x="4517" y="5938"/>
                  <a:pt x="4540" y="5660"/>
                </a:cubicBezTo>
                <a:cubicBezTo>
                  <a:pt x="4552" y="5451"/>
                  <a:pt x="4494" y="5033"/>
                  <a:pt x="4587" y="4847"/>
                </a:cubicBezTo>
                <a:cubicBezTo>
                  <a:pt x="4683" y="4629"/>
                  <a:pt x="5107" y="4542"/>
                  <a:pt x="5450" y="4542"/>
                </a:cubicBezTo>
                <a:cubicBezTo>
                  <a:pt x="5563" y="4542"/>
                  <a:pt x="5667" y="4551"/>
                  <a:pt x="5747" y="4569"/>
                </a:cubicBezTo>
                <a:cubicBezTo>
                  <a:pt x="5757" y="4571"/>
                  <a:pt x="5767" y="4572"/>
                  <a:pt x="5776" y="4572"/>
                </a:cubicBezTo>
                <a:cubicBezTo>
                  <a:pt x="5821" y="4572"/>
                  <a:pt x="5858" y="4549"/>
                  <a:pt x="5887" y="4511"/>
                </a:cubicBezTo>
                <a:cubicBezTo>
                  <a:pt x="5898" y="4511"/>
                  <a:pt x="5898" y="4499"/>
                  <a:pt x="5898" y="4499"/>
                </a:cubicBezTo>
                <a:cubicBezTo>
                  <a:pt x="6131" y="4046"/>
                  <a:pt x="6177" y="3466"/>
                  <a:pt x="6189" y="2920"/>
                </a:cubicBezTo>
                <a:cubicBezTo>
                  <a:pt x="6235" y="3210"/>
                  <a:pt x="6258" y="3501"/>
                  <a:pt x="6305" y="3733"/>
                </a:cubicBezTo>
                <a:cubicBezTo>
                  <a:pt x="6421" y="4290"/>
                  <a:pt x="6479" y="4894"/>
                  <a:pt x="6641" y="5439"/>
                </a:cubicBezTo>
                <a:cubicBezTo>
                  <a:pt x="6653" y="5486"/>
                  <a:pt x="6685" y="5509"/>
                  <a:pt x="6718" y="5509"/>
                </a:cubicBezTo>
                <a:cubicBezTo>
                  <a:pt x="6752" y="5509"/>
                  <a:pt x="6787" y="5486"/>
                  <a:pt x="6804" y="5439"/>
                </a:cubicBezTo>
                <a:cubicBezTo>
                  <a:pt x="6978" y="5045"/>
                  <a:pt x="6955" y="4104"/>
                  <a:pt x="7303" y="3872"/>
                </a:cubicBezTo>
                <a:cubicBezTo>
                  <a:pt x="7466" y="3768"/>
                  <a:pt x="7733" y="3756"/>
                  <a:pt x="8000" y="3756"/>
                </a:cubicBezTo>
                <a:cubicBezTo>
                  <a:pt x="7814" y="4615"/>
                  <a:pt x="7396" y="5404"/>
                  <a:pt x="6908" y="6113"/>
                </a:cubicBezTo>
                <a:cubicBezTo>
                  <a:pt x="6386" y="6844"/>
                  <a:pt x="5678" y="7471"/>
                  <a:pt x="5167" y="8202"/>
                </a:cubicBezTo>
                <a:cubicBezTo>
                  <a:pt x="4436" y="7575"/>
                  <a:pt x="3716" y="6948"/>
                  <a:pt x="2950" y="6356"/>
                </a:cubicBezTo>
                <a:cubicBezTo>
                  <a:pt x="2369" y="5892"/>
                  <a:pt x="1777" y="5393"/>
                  <a:pt x="1348" y="4801"/>
                </a:cubicBezTo>
                <a:cubicBezTo>
                  <a:pt x="1429" y="4789"/>
                  <a:pt x="1499" y="4754"/>
                  <a:pt x="1568" y="4708"/>
                </a:cubicBezTo>
                <a:cubicBezTo>
                  <a:pt x="1870" y="4476"/>
                  <a:pt x="1754" y="4000"/>
                  <a:pt x="1858" y="3651"/>
                </a:cubicBezTo>
                <a:lnTo>
                  <a:pt x="1858" y="3651"/>
                </a:lnTo>
                <a:cubicBezTo>
                  <a:pt x="2207" y="4046"/>
                  <a:pt x="2450" y="4511"/>
                  <a:pt x="2741" y="4963"/>
                </a:cubicBezTo>
                <a:cubicBezTo>
                  <a:pt x="2764" y="4998"/>
                  <a:pt x="2810" y="5021"/>
                  <a:pt x="2857" y="5021"/>
                </a:cubicBezTo>
                <a:cubicBezTo>
                  <a:pt x="2865" y="5024"/>
                  <a:pt x="2875" y="5026"/>
                  <a:pt x="2884" y="5026"/>
                </a:cubicBezTo>
                <a:cubicBezTo>
                  <a:pt x="2916" y="5026"/>
                  <a:pt x="2950" y="5010"/>
                  <a:pt x="2950" y="4975"/>
                </a:cubicBezTo>
                <a:cubicBezTo>
                  <a:pt x="2984" y="4940"/>
                  <a:pt x="2996" y="4905"/>
                  <a:pt x="2984" y="4859"/>
                </a:cubicBezTo>
                <a:cubicBezTo>
                  <a:pt x="3101" y="4151"/>
                  <a:pt x="3031" y="3408"/>
                  <a:pt x="3101" y="2676"/>
                </a:cubicBezTo>
                <a:close/>
                <a:moveTo>
                  <a:pt x="2364" y="0"/>
                </a:moveTo>
                <a:cubicBezTo>
                  <a:pt x="1325" y="0"/>
                  <a:pt x="472" y="919"/>
                  <a:pt x="268" y="1898"/>
                </a:cubicBezTo>
                <a:cubicBezTo>
                  <a:pt x="59" y="2955"/>
                  <a:pt x="303" y="3872"/>
                  <a:pt x="814" y="4685"/>
                </a:cubicBezTo>
                <a:cubicBezTo>
                  <a:pt x="535" y="4731"/>
                  <a:pt x="256" y="4743"/>
                  <a:pt x="82" y="4789"/>
                </a:cubicBezTo>
                <a:cubicBezTo>
                  <a:pt x="1" y="4801"/>
                  <a:pt x="24" y="4917"/>
                  <a:pt x="94" y="4917"/>
                </a:cubicBezTo>
                <a:cubicBezTo>
                  <a:pt x="148" y="4926"/>
                  <a:pt x="202" y="4930"/>
                  <a:pt x="256" y="4930"/>
                </a:cubicBezTo>
                <a:cubicBezTo>
                  <a:pt x="477" y="4930"/>
                  <a:pt x="692" y="4866"/>
                  <a:pt x="906" y="4847"/>
                </a:cubicBezTo>
                <a:cubicBezTo>
                  <a:pt x="1893" y="6322"/>
                  <a:pt x="5028" y="8609"/>
                  <a:pt x="5063" y="8620"/>
                </a:cubicBezTo>
                <a:cubicBezTo>
                  <a:pt x="5066" y="8622"/>
                  <a:pt x="5071" y="8623"/>
                  <a:pt x="5076" y="8623"/>
                </a:cubicBezTo>
                <a:cubicBezTo>
                  <a:pt x="5258" y="8623"/>
                  <a:pt x="6222" y="7469"/>
                  <a:pt x="6583" y="6995"/>
                </a:cubicBezTo>
                <a:cubicBezTo>
                  <a:pt x="6990" y="6438"/>
                  <a:pt x="7384" y="5857"/>
                  <a:pt x="7675" y="5242"/>
                </a:cubicBezTo>
                <a:cubicBezTo>
                  <a:pt x="7884" y="4778"/>
                  <a:pt x="8093" y="4278"/>
                  <a:pt x="8243" y="3791"/>
                </a:cubicBezTo>
                <a:cubicBezTo>
                  <a:pt x="8383" y="3791"/>
                  <a:pt x="8534" y="3802"/>
                  <a:pt x="8650" y="3802"/>
                </a:cubicBezTo>
                <a:cubicBezTo>
                  <a:pt x="9033" y="3791"/>
                  <a:pt x="9404" y="3756"/>
                  <a:pt x="9788" y="3698"/>
                </a:cubicBezTo>
                <a:cubicBezTo>
                  <a:pt x="9977" y="3653"/>
                  <a:pt x="9910" y="3406"/>
                  <a:pt x="9751" y="3406"/>
                </a:cubicBezTo>
                <a:cubicBezTo>
                  <a:pt x="9744" y="3406"/>
                  <a:pt x="9737" y="3407"/>
                  <a:pt x="9729" y="3408"/>
                </a:cubicBezTo>
                <a:cubicBezTo>
                  <a:pt x="9265" y="3477"/>
                  <a:pt x="8789" y="3501"/>
                  <a:pt x="8325" y="3524"/>
                </a:cubicBezTo>
                <a:cubicBezTo>
                  <a:pt x="8499" y="2816"/>
                  <a:pt x="8557" y="2084"/>
                  <a:pt x="8325" y="1364"/>
                </a:cubicBezTo>
                <a:cubicBezTo>
                  <a:pt x="8103" y="629"/>
                  <a:pt x="7654" y="33"/>
                  <a:pt x="6901" y="33"/>
                </a:cubicBezTo>
                <a:cubicBezTo>
                  <a:pt x="6787" y="33"/>
                  <a:pt x="6666" y="47"/>
                  <a:pt x="6537" y="76"/>
                </a:cubicBezTo>
                <a:cubicBezTo>
                  <a:pt x="5678" y="262"/>
                  <a:pt x="5097" y="1121"/>
                  <a:pt x="4796" y="1898"/>
                </a:cubicBezTo>
                <a:cubicBezTo>
                  <a:pt x="4470" y="1028"/>
                  <a:pt x="3495" y="145"/>
                  <a:pt x="2613" y="18"/>
                </a:cubicBezTo>
                <a:cubicBezTo>
                  <a:pt x="2529" y="6"/>
                  <a:pt x="2446" y="0"/>
                  <a:pt x="236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0" name="Google Shape;1080;p20"/>
          <p:cNvGrpSpPr/>
          <p:nvPr/>
        </p:nvGrpSpPr>
        <p:grpSpPr>
          <a:xfrm rot="-6261324">
            <a:off x="1228297" y="434228"/>
            <a:ext cx="358602" cy="1165471"/>
            <a:chOff x="954700" y="3672025"/>
            <a:chExt cx="106825" cy="360200"/>
          </a:xfrm>
        </p:grpSpPr>
        <p:sp>
          <p:nvSpPr>
            <p:cNvPr id="1081" name="Google Shape;1081;p20"/>
            <p:cNvSpPr/>
            <p:nvPr/>
          </p:nvSpPr>
          <p:spPr>
            <a:xfrm>
              <a:off x="954700" y="3672025"/>
              <a:ext cx="106825" cy="360200"/>
            </a:xfrm>
            <a:custGeom>
              <a:avLst/>
              <a:gdLst/>
              <a:ahLst/>
              <a:cxnLst/>
              <a:rect l="l" t="t" r="r" b="b"/>
              <a:pathLst>
                <a:path w="4273" h="14408" extrusionOk="0">
                  <a:moveTo>
                    <a:pt x="2276" y="0"/>
                  </a:moveTo>
                  <a:cubicBezTo>
                    <a:pt x="2392" y="81"/>
                    <a:pt x="2380" y="186"/>
                    <a:pt x="2380" y="290"/>
                  </a:cubicBezTo>
                  <a:cubicBezTo>
                    <a:pt x="2380" y="650"/>
                    <a:pt x="2392" y="999"/>
                    <a:pt x="2392" y="1358"/>
                  </a:cubicBezTo>
                  <a:cubicBezTo>
                    <a:pt x="2392" y="2078"/>
                    <a:pt x="2392" y="2798"/>
                    <a:pt x="2403" y="3506"/>
                  </a:cubicBezTo>
                  <a:cubicBezTo>
                    <a:pt x="2403" y="3622"/>
                    <a:pt x="2392" y="3727"/>
                    <a:pt x="2450" y="3854"/>
                  </a:cubicBezTo>
                  <a:cubicBezTo>
                    <a:pt x="2636" y="3854"/>
                    <a:pt x="2810" y="3889"/>
                    <a:pt x="2984" y="3947"/>
                  </a:cubicBezTo>
                  <a:cubicBezTo>
                    <a:pt x="3100" y="3982"/>
                    <a:pt x="3146" y="4063"/>
                    <a:pt x="3158" y="4156"/>
                  </a:cubicBezTo>
                  <a:lnTo>
                    <a:pt x="3158" y="4470"/>
                  </a:lnTo>
                  <a:cubicBezTo>
                    <a:pt x="3158" y="4574"/>
                    <a:pt x="3170" y="4667"/>
                    <a:pt x="3170" y="4772"/>
                  </a:cubicBezTo>
                  <a:cubicBezTo>
                    <a:pt x="3228" y="4783"/>
                    <a:pt x="3286" y="4783"/>
                    <a:pt x="3332" y="4806"/>
                  </a:cubicBezTo>
                  <a:cubicBezTo>
                    <a:pt x="3437" y="4830"/>
                    <a:pt x="3506" y="4888"/>
                    <a:pt x="3541" y="4981"/>
                  </a:cubicBezTo>
                  <a:cubicBezTo>
                    <a:pt x="3599" y="5131"/>
                    <a:pt x="3669" y="5294"/>
                    <a:pt x="3669" y="5468"/>
                  </a:cubicBezTo>
                  <a:cubicBezTo>
                    <a:pt x="3669" y="6606"/>
                    <a:pt x="3669" y="7732"/>
                    <a:pt x="3680" y="8881"/>
                  </a:cubicBezTo>
                  <a:cubicBezTo>
                    <a:pt x="3680" y="8997"/>
                    <a:pt x="3657" y="9125"/>
                    <a:pt x="3634" y="9241"/>
                  </a:cubicBezTo>
                  <a:cubicBezTo>
                    <a:pt x="3634" y="9276"/>
                    <a:pt x="3611" y="9299"/>
                    <a:pt x="3611" y="9334"/>
                  </a:cubicBezTo>
                  <a:cubicBezTo>
                    <a:pt x="3622" y="9636"/>
                    <a:pt x="3541" y="9938"/>
                    <a:pt x="3564" y="10239"/>
                  </a:cubicBezTo>
                  <a:cubicBezTo>
                    <a:pt x="3576" y="10437"/>
                    <a:pt x="3576" y="10611"/>
                    <a:pt x="3576" y="10797"/>
                  </a:cubicBezTo>
                  <a:cubicBezTo>
                    <a:pt x="3576" y="10901"/>
                    <a:pt x="3599" y="10994"/>
                    <a:pt x="3599" y="11110"/>
                  </a:cubicBezTo>
                  <a:cubicBezTo>
                    <a:pt x="3808" y="11099"/>
                    <a:pt x="3982" y="11168"/>
                    <a:pt x="4133" y="11308"/>
                  </a:cubicBezTo>
                  <a:cubicBezTo>
                    <a:pt x="4180" y="11342"/>
                    <a:pt x="4214" y="11389"/>
                    <a:pt x="4238" y="11447"/>
                  </a:cubicBezTo>
                  <a:cubicBezTo>
                    <a:pt x="4272" y="11691"/>
                    <a:pt x="4214" y="11923"/>
                    <a:pt x="4122" y="12155"/>
                  </a:cubicBezTo>
                  <a:cubicBezTo>
                    <a:pt x="4075" y="12248"/>
                    <a:pt x="4005" y="12306"/>
                    <a:pt x="3901" y="12306"/>
                  </a:cubicBezTo>
                  <a:cubicBezTo>
                    <a:pt x="3611" y="12306"/>
                    <a:pt x="3309" y="12306"/>
                    <a:pt x="3019" y="12294"/>
                  </a:cubicBezTo>
                  <a:cubicBezTo>
                    <a:pt x="2937" y="12294"/>
                    <a:pt x="2868" y="12248"/>
                    <a:pt x="2763" y="12213"/>
                  </a:cubicBezTo>
                  <a:cubicBezTo>
                    <a:pt x="2682" y="12445"/>
                    <a:pt x="2740" y="12666"/>
                    <a:pt x="2728" y="12898"/>
                  </a:cubicBezTo>
                  <a:cubicBezTo>
                    <a:pt x="2705" y="13119"/>
                    <a:pt x="2728" y="13351"/>
                    <a:pt x="2728" y="13583"/>
                  </a:cubicBezTo>
                  <a:cubicBezTo>
                    <a:pt x="2798" y="13583"/>
                    <a:pt x="2844" y="13571"/>
                    <a:pt x="2903" y="13571"/>
                  </a:cubicBezTo>
                  <a:cubicBezTo>
                    <a:pt x="2937" y="13571"/>
                    <a:pt x="2984" y="13548"/>
                    <a:pt x="3019" y="13583"/>
                  </a:cubicBezTo>
                  <a:cubicBezTo>
                    <a:pt x="3193" y="13699"/>
                    <a:pt x="3379" y="13757"/>
                    <a:pt x="3506" y="13931"/>
                  </a:cubicBezTo>
                  <a:cubicBezTo>
                    <a:pt x="3599" y="14047"/>
                    <a:pt x="3576" y="14175"/>
                    <a:pt x="3541" y="14303"/>
                  </a:cubicBezTo>
                  <a:cubicBezTo>
                    <a:pt x="3518" y="14361"/>
                    <a:pt x="3460" y="14407"/>
                    <a:pt x="3402" y="14407"/>
                  </a:cubicBezTo>
                  <a:lnTo>
                    <a:pt x="3193" y="14407"/>
                  </a:lnTo>
                  <a:lnTo>
                    <a:pt x="1533" y="14407"/>
                  </a:lnTo>
                  <a:cubicBezTo>
                    <a:pt x="1370" y="14407"/>
                    <a:pt x="1231" y="14396"/>
                    <a:pt x="1103" y="14303"/>
                  </a:cubicBezTo>
                  <a:cubicBezTo>
                    <a:pt x="1022" y="14268"/>
                    <a:pt x="952" y="14245"/>
                    <a:pt x="871" y="14221"/>
                  </a:cubicBezTo>
                  <a:cubicBezTo>
                    <a:pt x="778" y="14187"/>
                    <a:pt x="720" y="14129"/>
                    <a:pt x="697" y="14047"/>
                  </a:cubicBezTo>
                  <a:cubicBezTo>
                    <a:pt x="650" y="13943"/>
                    <a:pt x="697" y="13827"/>
                    <a:pt x="813" y="13804"/>
                  </a:cubicBezTo>
                  <a:cubicBezTo>
                    <a:pt x="987" y="13757"/>
                    <a:pt x="1126" y="13687"/>
                    <a:pt x="1289" y="13595"/>
                  </a:cubicBezTo>
                  <a:cubicBezTo>
                    <a:pt x="1347" y="13560"/>
                    <a:pt x="1417" y="13548"/>
                    <a:pt x="1486" y="13537"/>
                  </a:cubicBezTo>
                  <a:cubicBezTo>
                    <a:pt x="1544" y="13525"/>
                    <a:pt x="1602" y="13490"/>
                    <a:pt x="1649" y="13478"/>
                  </a:cubicBezTo>
                  <a:cubicBezTo>
                    <a:pt x="1695" y="13246"/>
                    <a:pt x="1707" y="12445"/>
                    <a:pt x="1660" y="12201"/>
                  </a:cubicBezTo>
                  <a:cubicBezTo>
                    <a:pt x="1602" y="12201"/>
                    <a:pt x="1544" y="12190"/>
                    <a:pt x="1486" y="12190"/>
                  </a:cubicBezTo>
                  <a:cubicBezTo>
                    <a:pt x="1289" y="12190"/>
                    <a:pt x="1080" y="12178"/>
                    <a:pt x="883" y="12190"/>
                  </a:cubicBezTo>
                  <a:cubicBezTo>
                    <a:pt x="639" y="12201"/>
                    <a:pt x="407" y="12143"/>
                    <a:pt x="151" y="12097"/>
                  </a:cubicBezTo>
                  <a:cubicBezTo>
                    <a:pt x="58" y="12085"/>
                    <a:pt x="12" y="12027"/>
                    <a:pt x="12" y="11946"/>
                  </a:cubicBezTo>
                  <a:cubicBezTo>
                    <a:pt x="12" y="11725"/>
                    <a:pt x="0" y="11493"/>
                    <a:pt x="12" y="11273"/>
                  </a:cubicBezTo>
                  <a:cubicBezTo>
                    <a:pt x="12" y="11110"/>
                    <a:pt x="116" y="11041"/>
                    <a:pt x="267" y="11029"/>
                  </a:cubicBezTo>
                  <a:lnTo>
                    <a:pt x="581" y="11029"/>
                  </a:lnTo>
                  <a:cubicBezTo>
                    <a:pt x="650" y="11029"/>
                    <a:pt x="708" y="11006"/>
                    <a:pt x="790" y="11006"/>
                  </a:cubicBezTo>
                  <a:cubicBezTo>
                    <a:pt x="790" y="10924"/>
                    <a:pt x="813" y="10855"/>
                    <a:pt x="813" y="10797"/>
                  </a:cubicBezTo>
                  <a:lnTo>
                    <a:pt x="813" y="8034"/>
                  </a:lnTo>
                  <a:cubicBezTo>
                    <a:pt x="813" y="7047"/>
                    <a:pt x="824" y="6072"/>
                    <a:pt x="824" y="5097"/>
                  </a:cubicBezTo>
                  <a:cubicBezTo>
                    <a:pt x="824" y="5015"/>
                    <a:pt x="824" y="4946"/>
                    <a:pt x="836" y="4876"/>
                  </a:cubicBezTo>
                  <a:cubicBezTo>
                    <a:pt x="848" y="4748"/>
                    <a:pt x="894" y="4690"/>
                    <a:pt x="1022" y="4690"/>
                  </a:cubicBezTo>
                  <a:cubicBezTo>
                    <a:pt x="1161" y="4690"/>
                    <a:pt x="1289" y="4667"/>
                    <a:pt x="1405" y="4574"/>
                  </a:cubicBezTo>
                  <a:lnTo>
                    <a:pt x="1405" y="4145"/>
                  </a:lnTo>
                  <a:cubicBezTo>
                    <a:pt x="1405" y="3820"/>
                    <a:pt x="1475" y="3762"/>
                    <a:pt x="1800" y="3738"/>
                  </a:cubicBezTo>
                  <a:cubicBezTo>
                    <a:pt x="1858" y="3738"/>
                    <a:pt x="1916" y="3738"/>
                    <a:pt x="1985" y="3727"/>
                  </a:cubicBezTo>
                  <a:cubicBezTo>
                    <a:pt x="1997" y="3727"/>
                    <a:pt x="2032" y="3715"/>
                    <a:pt x="2055" y="3704"/>
                  </a:cubicBezTo>
                  <a:cubicBezTo>
                    <a:pt x="2067" y="3657"/>
                    <a:pt x="2090" y="3599"/>
                    <a:pt x="2090" y="3541"/>
                  </a:cubicBezTo>
                  <a:cubicBezTo>
                    <a:pt x="2090" y="2868"/>
                    <a:pt x="2102" y="2206"/>
                    <a:pt x="2090" y="1544"/>
                  </a:cubicBezTo>
                  <a:cubicBezTo>
                    <a:pt x="2090" y="1242"/>
                    <a:pt x="2055" y="941"/>
                    <a:pt x="2043" y="639"/>
                  </a:cubicBezTo>
                  <a:cubicBezTo>
                    <a:pt x="2043" y="465"/>
                    <a:pt x="2055" y="290"/>
                    <a:pt x="2067" y="116"/>
                  </a:cubicBezTo>
                  <a:cubicBezTo>
                    <a:pt x="2102" y="58"/>
                    <a:pt x="2171" y="12"/>
                    <a:pt x="2276" y="0"/>
                  </a:cubicBezTo>
                  <a:close/>
                  <a:moveTo>
                    <a:pt x="1173" y="11168"/>
                  </a:moveTo>
                  <a:lnTo>
                    <a:pt x="1498" y="11168"/>
                  </a:lnTo>
                  <a:lnTo>
                    <a:pt x="2531" y="11168"/>
                  </a:lnTo>
                  <a:cubicBezTo>
                    <a:pt x="2624" y="11168"/>
                    <a:pt x="2705" y="11168"/>
                    <a:pt x="2763" y="11203"/>
                  </a:cubicBezTo>
                  <a:cubicBezTo>
                    <a:pt x="2926" y="11319"/>
                    <a:pt x="3088" y="11273"/>
                    <a:pt x="3262" y="11226"/>
                  </a:cubicBezTo>
                  <a:cubicBezTo>
                    <a:pt x="3262" y="11168"/>
                    <a:pt x="3274" y="11110"/>
                    <a:pt x="3274" y="11075"/>
                  </a:cubicBezTo>
                  <a:cubicBezTo>
                    <a:pt x="3286" y="10460"/>
                    <a:pt x="3309" y="9833"/>
                    <a:pt x="3320" y="9229"/>
                  </a:cubicBezTo>
                  <a:cubicBezTo>
                    <a:pt x="3320" y="9079"/>
                    <a:pt x="3344" y="8928"/>
                    <a:pt x="3367" y="8777"/>
                  </a:cubicBezTo>
                  <a:cubicBezTo>
                    <a:pt x="3379" y="8556"/>
                    <a:pt x="3390" y="8324"/>
                    <a:pt x="3332" y="8115"/>
                  </a:cubicBezTo>
                  <a:cubicBezTo>
                    <a:pt x="3181" y="8057"/>
                    <a:pt x="3007" y="8080"/>
                    <a:pt x="2844" y="8080"/>
                  </a:cubicBezTo>
                  <a:cubicBezTo>
                    <a:pt x="2810" y="8080"/>
                    <a:pt x="2775" y="8115"/>
                    <a:pt x="2740" y="8138"/>
                  </a:cubicBezTo>
                  <a:cubicBezTo>
                    <a:pt x="2601" y="8243"/>
                    <a:pt x="2577" y="8254"/>
                    <a:pt x="2485" y="8173"/>
                  </a:cubicBezTo>
                  <a:cubicBezTo>
                    <a:pt x="2380" y="8080"/>
                    <a:pt x="2276" y="8069"/>
                    <a:pt x="2171" y="8069"/>
                  </a:cubicBezTo>
                  <a:lnTo>
                    <a:pt x="1324" y="8069"/>
                  </a:lnTo>
                  <a:cubicBezTo>
                    <a:pt x="1266" y="8069"/>
                    <a:pt x="1208" y="8080"/>
                    <a:pt x="1150" y="8080"/>
                  </a:cubicBezTo>
                  <a:cubicBezTo>
                    <a:pt x="1115" y="8359"/>
                    <a:pt x="1126" y="10901"/>
                    <a:pt x="1173" y="11168"/>
                  </a:cubicBezTo>
                  <a:close/>
                  <a:moveTo>
                    <a:pt x="1150" y="4992"/>
                  </a:moveTo>
                  <a:cubicBezTo>
                    <a:pt x="1103" y="5236"/>
                    <a:pt x="1115" y="7593"/>
                    <a:pt x="1161" y="7825"/>
                  </a:cubicBezTo>
                  <a:cubicBezTo>
                    <a:pt x="1219" y="7836"/>
                    <a:pt x="1277" y="7848"/>
                    <a:pt x="1335" y="7848"/>
                  </a:cubicBezTo>
                  <a:lnTo>
                    <a:pt x="3170" y="7848"/>
                  </a:lnTo>
                  <a:cubicBezTo>
                    <a:pt x="3239" y="7848"/>
                    <a:pt x="3297" y="7825"/>
                    <a:pt x="3332" y="7825"/>
                  </a:cubicBezTo>
                  <a:cubicBezTo>
                    <a:pt x="3344" y="7778"/>
                    <a:pt x="3344" y="7744"/>
                    <a:pt x="3344" y="7720"/>
                  </a:cubicBezTo>
                  <a:cubicBezTo>
                    <a:pt x="3344" y="6977"/>
                    <a:pt x="3367" y="6258"/>
                    <a:pt x="3367" y="5515"/>
                  </a:cubicBezTo>
                  <a:cubicBezTo>
                    <a:pt x="3367" y="5352"/>
                    <a:pt x="3309" y="5224"/>
                    <a:pt x="3251" y="5097"/>
                  </a:cubicBezTo>
                  <a:cubicBezTo>
                    <a:pt x="3077" y="5050"/>
                    <a:pt x="2914" y="5015"/>
                    <a:pt x="2752" y="4992"/>
                  </a:cubicBezTo>
                  <a:cubicBezTo>
                    <a:pt x="2694" y="4969"/>
                    <a:pt x="2636" y="4969"/>
                    <a:pt x="2566" y="4969"/>
                  </a:cubicBezTo>
                  <a:lnTo>
                    <a:pt x="2067" y="4969"/>
                  </a:lnTo>
                  <a:cubicBezTo>
                    <a:pt x="1997" y="4969"/>
                    <a:pt x="1927" y="4969"/>
                    <a:pt x="1858" y="4946"/>
                  </a:cubicBezTo>
                  <a:cubicBezTo>
                    <a:pt x="1637" y="4841"/>
                    <a:pt x="1451" y="4876"/>
                    <a:pt x="1231" y="4957"/>
                  </a:cubicBezTo>
                  <a:close/>
                  <a:moveTo>
                    <a:pt x="256" y="11842"/>
                  </a:moveTo>
                  <a:cubicBezTo>
                    <a:pt x="465" y="11958"/>
                    <a:pt x="650" y="11981"/>
                    <a:pt x="836" y="11969"/>
                  </a:cubicBezTo>
                  <a:cubicBezTo>
                    <a:pt x="1451" y="11958"/>
                    <a:pt x="2055" y="11969"/>
                    <a:pt x="2670" y="11969"/>
                  </a:cubicBezTo>
                  <a:cubicBezTo>
                    <a:pt x="2752" y="11969"/>
                    <a:pt x="2856" y="11969"/>
                    <a:pt x="2949" y="11981"/>
                  </a:cubicBezTo>
                  <a:cubicBezTo>
                    <a:pt x="3239" y="12062"/>
                    <a:pt x="3495" y="12062"/>
                    <a:pt x="3831" y="12016"/>
                  </a:cubicBezTo>
                  <a:cubicBezTo>
                    <a:pt x="3936" y="11865"/>
                    <a:pt x="4017" y="11714"/>
                    <a:pt x="3947" y="11505"/>
                  </a:cubicBezTo>
                  <a:cubicBezTo>
                    <a:pt x="3855" y="11424"/>
                    <a:pt x="3762" y="11342"/>
                    <a:pt x="3622" y="11377"/>
                  </a:cubicBezTo>
                  <a:cubicBezTo>
                    <a:pt x="3471" y="11551"/>
                    <a:pt x="3471" y="11551"/>
                    <a:pt x="3239" y="11551"/>
                  </a:cubicBezTo>
                  <a:cubicBezTo>
                    <a:pt x="3100" y="11551"/>
                    <a:pt x="2972" y="11551"/>
                    <a:pt x="2844" y="11540"/>
                  </a:cubicBezTo>
                  <a:cubicBezTo>
                    <a:pt x="2543" y="11517"/>
                    <a:pt x="2229" y="11493"/>
                    <a:pt x="1927" y="11482"/>
                  </a:cubicBezTo>
                  <a:cubicBezTo>
                    <a:pt x="1672" y="11458"/>
                    <a:pt x="1393" y="11482"/>
                    <a:pt x="1126" y="11482"/>
                  </a:cubicBezTo>
                  <a:cubicBezTo>
                    <a:pt x="999" y="11482"/>
                    <a:pt x="883" y="11482"/>
                    <a:pt x="813" y="11342"/>
                  </a:cubicBezTo>
                  <a:cubicBezTo>
                    <a:pt x="801" y="11319"/>
                    <a:pt x="755" y="11284"/>
                    <a:pt x="708" y="11284"/>
                  </a:cubicBezTo>
                  <a:cubicBezTo>
                    <a:pt x="569" y="11284"/>
                    <a:pt x="407" y="11249"/>
                    <a:pt x="256" y="11319"/>
                  </a:cubicBezTo>
                  <a:cubicBezTo>
                    <a:pt x="256" y="11389"/>
                    <a:pt x="244" y="11458"/>
                    <a:pt x="244" y="11540"/>
                  </a:cubicBezTo>
                  <a:cubicBezTo>
                    <a:pt x="256" y="11656"/>
                    <a:pt x="256" y="11737"/>
                    <a:pt x="256" y="11842"/>
                  </a:cubicBezTo>
                  <a:close/>
                  <a:moveTo>
                    <a:pt x="2856" y="4238"/>
                  </a:moveTo>
                  <a:cubicBezTo>
                    <a:pt x="2752" y="4145"/>
                    <a:pt x="2659" y="4121"/>
                    <a:pt x="2543" y="4121"/>
                  </a:cubicBezTo>
                  <a:cubicBezTo>
                    <a:pt x="2392" y="4121"/>
                    <a:pt x="2229" y="4121"/>
                    <a:pt x="2090" y="4052"/>
                  </a:cubicBezTo>
                  <a:cubicBezTo>
                    <a:pt x="1997" y="4005"/>
                    <a:pt x="1869" y="4017"/>
                    <a:pt x="1765" y="4052"/>
                  </a:cubicBezTo>
                  <a:cubicBezTo>
                    <a:pt x="1707" y="4365"/>
                    <a:pt x="1707" y="4377"/>
                    <a:pt x="1881" y="4667"/>
                  </a:cubicBezTo>
                  <a:cubicBezTo>
                    <a:pt x="2194" y="4760"/>
                    <a:pt x="2508" y="4702"/>
                    <a:pt x="2844" y="4714"/>
                  </a:cubicBezTo>
                  <a:cubicBezTo>
                    <a:pt x="2868" y="4551"/>
                    <a:pt x="2856" y="4400"/>
                    <a:pt x="2856" y="4238"/>
                  </a:cubicBezTo>
                  <a:close/>
                  <a:moveTo>
                    <a:pt x="1962" y="12259"/>
                  </a:moveTo>
                  <a:lnTo>
                    <a:pt x="1962" y="13049"/>
                  </a:lnTo>
                  <a:cubicBezTo>
                    <a:pt x="1962" y="13246"/>
                    <a:pt x="1985" y="13455"/>
                    <a:pt x="2090" y="13641"/>
                  </a:cubicBezTo>
                  <a:cubicBezTo>
                    <a:pt x="2206" y="13653"/>
                    <a:pt x="2322" y="13687"/>
                    <a:pt x="2450" y="13606"/>
                  </a:cubicBezTo>
                  <a:lnTo>
                    <a:pt x="2450" y="12944"/>
                  </a:lnTo>
                  <a:cubicBezTo>
                    <a:pt x="2438" y="12712"/>
                    <a:pt x="2496" y="12480"/>
                    <a:pt x="2403" y="12248"/>
                  </a:cubicBezTo>
                  <a:cubicBezTo>
                    <a:pt x="2252" y="12236"/>
                    <a:pt x="2113" y="12213"/>
                    <a:pt x="1962" y="12259"/>
                  </a:cubicBezTo>
                  <a:close/>
                  <a:moveTo>
                    <a:pt x="1161" y="14047"/>
                  </a:moveTo>
                  <a:cubicBezTo>
                    <a:pt x="1242" y="14152"/>
                    <a:pt x="1359" y="14175"/>
                    <a:pt x="1498" y="14175"/>
                  </a:cubicBezTo>
                  <a:lnTo>
                    <a:pt x="3123" y="14175"/>
                  </a:lnTo>
                  <a:cubicBezTo>
                    <a:pt x="3158" y="14175"/>
                    <a:pt x="3204" y="14163"/>
                    <a:pt x="3262" y="14140"/>
                  </a:cubicBezTo>
                  <a:cubicBezTo>
                    <a:pt x="3146" y="14012"/>
                    <a:pt x="3065" y="13954"/>
                    <a:pt x="2775" y="13838"/>
                  </a:cubicBezTo>
                  <a:cubicBezTo>
                    <a:pt x="2554" y="13954"/>
                    <a:pt x="2554" y="13954"/>
                    <a:pt x="2310" y="13954"/>
                  </a:cubicBezTo>
                  <a:lnTo>
                    <a:pt x="2090" y="13954"/>
                  </a:lnTo>
                  <a:cubicBezTo>
                    <a:pt x="1881" y="13954"/>
                    <a:pt x="1881" y="13954"/>
                    <a:pt x="1707" y="13815"/>
                  </a:cubicBezTo>
                  <a:cubicBezTo>
                    <a:pt x="1521" y="13815"/>
                    <a:pt x="1324" y="13873"/>
                    <a:pt x="1161" y="14047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20"/>
            <p:cNvSpPr/>
            <p:nvPr/>
          </p:nvSpPr>
          <p:spPr>
            <a:xfrm>
              <a:off x="1014200" y="3903325"/>
              <a:ext cx="13375" cy="6700"/>
            </a:xfrm>
            <a:custGeom>
              <a:avLst/>
              <a:gdLst/>
              <a:ahLst/>
              <a:cxnLst/>
              <a:rect l="l" t="t" r="r" b="b"/>
              <a:pathLst>
                <a:path w="535" h="268" extrusionOk="0">
                  <a:moveTo>
                    <a:pt x="232" y="268"/>
                  </a:moveTo>
                  <a:cubicBezTo>
                    <a:pt x="186" y="256"/>
                    <a:pt x="116" y="233"/>
                    <a:pt x="47" y="221"/>
                  </a:cubicBezTo>
                  <a:cubicBezTo>
                    <a:pt x="12" y="210"/>
                    <a:pt x="0" y="175"/>
                    <a:pt x="0" y="152"/>
                  </a:cubicBezTo>
                  <a:cubicBezTo>
                    <a:pt x="0" y="117"/>
                    <a:pt x="12" y="94"/>
                    <a:pt x="47" y="82"/>
                  </a:cubicBezTo>
                  <a:cubicBezTo>
                    <a:pt x="186" y="1"/>
                    <a:pt x="337" y="1"/>
                    <a:pt x="476" y="82"/>
                  </a:cubicBezTo>
                  <a:cubicBezTo>
                    <a:pt x="499" y="94"/>
                    <a:pt x="534" y="152"/>
                    <a:pt x="523" y="175"/>
                  </a:cubicBezTo>
                  <a:cubicBezTo>
                    <a:pt x="523" y="210"/>
                    <a:pt x="476" y="233"/>
                    <a:pt x="430" y="256"/>
                  </a:cubicBezTo>
                  <a:cubicBezTo>
                    <a:pt x="372" y="268"/>
                    <a:pt x="337" y="268"/>
                    <a:pt x="232" y="26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20"/>
            <p:cNvSpPr/>
            <p:nvPr/>
          </p:nvSpPr>
          <p:spPr>
            <a:xfrm>
              <a:off x="1013025" y="3887075"/>
              <a:ext cx="12800" cy="7575"/>
            </a:xfrm>
            <a:custGeom>
              <a:avLst/>
              <a:gdLst/>
              <a:ahLst/>
              <a:cxnLst/>
              <a:rect l="l" t="t" r="r" b="b"/>
              <a:pathLst>
                <a:path w="512" h="303" extrusionOk="0">
                  <a:moveTo>
                    <a:pt x="210" y="1"/>
                  </a:moveTo>
                  <a:cubicBezTo>
                    <a:pt x="303" y="1"/>
                    <a:pt x="395" y="70"/>
                    <a:pt x="465" y="152"/>
                  </a:cubicBezTo>
                  <a:cubicBezTo>
                    <a:pt x="511" y="186"/>
                    <a:pt x="477" y="279"/>
                    <a:pt x="419" y="291"/>
                  </a:cubicBezTo>
                  <a:cubicBezTo>
                    <a:pt x="384" y="302"/>
                    <a:pt x="337" y="302"/>
                    <a:pt x="303" y="302"/>
                  </a:cubicBezTo>
                  <a:cubicBezTo>
                    <a:pt x="233" y="279"/>
                    <a:pt x="163" y="244"/>
                    <a:pt x="94" y="210"/>
                  </a:cubicBezTo>
                  <a:cubicBezTo>
                    <a:pt x="47" y="175"/>
                    <a:pt x="1" y="128"/>
                    <a:pt x="36" y="70"/>
                  </a:cubicBezTo>
                  <a:cubicBezTo>
                    <a:pt x="47" y="47"/>
                    <a:pt x="105" y="35"/>
                    <a:pt x="152" y="1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20"/>
            <p:cNvSpPr/>
            <p:nvPr/>
          </p:nvSpPr>
          <p:spPr>
            <a:xfrm>
              <a:off x="1017675" y="3916400"/>
              <a:ext cx="8150" cy="6400"/>
            </a:xfrm>
            <a:custGeom>
              <a:avLst/>
              <a:gdLst/>
              <a:ahLst/>
              <a:cxnLst/>
              <a:rect l="l" t="t" r="r" b="b"/>
              <a:pathLst>
                <a:path w="326" h="256" extrusionOk="0">
                  <a:moveTo>
                    <a:pt x="0" y="151"/>
                  </a:moveTo>
                  <a:cubicBezTo>
                    <a:pt x="163" y="23"/>
                    <a:pt x="233" y="0"/>
                    <a:pt x="291" y="81"/>
                  </a:cubicBezTo>
                  <a:cubicBezTo>
                    <a:pt x="325" y="105"/>
                    <a:pt x="325" y="174"/>
                    <a:pt x="314" y="209"/>
                  </a:cubicBezTo>
                  <a:cubicBezTo>
                    <a:pt x="314" y="232"/>
                    <a:pt x="233" y="256"/>
                    <a:pt x="209" y="256"/>
                  </a:cubicBezTo>
                  <a:cubicBezTo>
                    <a:pt x="151" y="232"/>
                    <a:pt x="93" y="197"/>
                    <a:pt x="0" y="151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20"/>
            <p:cNvSpPr/>
            <p:nvPr/>
          </p:nvSpPr>
          <p:spPr>
            <a:xfrm>
              <a:off x="1019125" y="3938150"/>
              <a:ext cx="5825" cy="4375"/>
            </a:xfrm>
            <a:custGeom>
              <a:avLst/>
              <a:gdLst/>
              <a:ahLst/>
              <a:cxnLst/>
              <a:rect l="l" t="t" r="r" b="b"/>
              <a:pathLst>
                <a:path w="233" h="175" extrusionOk="0">
                  <a:moveTo>
                    <a:pt x="209" y="152"/>
                  </a:moveTo>
                  <a:cubicBezTo>
                    <a:pt x="175" y="152"/>
                    <a:pt x="140" y="175"/>
                    <a:pt x="93" y="163"/>
                  </a:cubicBezTo>
                  <a:cubicBezTo>
                    <a:pt x="47" y="163"/>
                    <a:pt x="0" y="82"/>
                    <a:pt x="47" y="47"/>
                  </a:cubicBezTo>
                  <a:cubicBezTo>
                    <a:pt x="70" y="24"/>
                    <a:pt x="117" y="1"/>
                    <a:pt x="151" y="24"/>
                  </a:cubicBezTo>
                  <a:cubicBezTo>
                    <a:pt x="209" y="36"/>
                    <a:pt x="233" y="94"/>
                    <a:pt x="209" y="152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20"/>
            <p:cNvSpPr/>
            <p:nvPr/>
          </p:nvSpPr>
          <p:spPr>
            <a:xfrm>
              <a:off x="1012150" y="3814800"/>
              <a:ext cx="17150" cy="6700"/>
            </a:xfrm>
            <a:custGeom>
              <a:avLst/>
              <a:gdLst/>
              <a:ahLst/>
              <a:cxnLst/>
              <a:rect l="l" t="t" r="r" b="b"/>
              <a:pathLst>
                <a:path w="686" h="268" extrusionOk="0">
                  <a:moveTo>
                    <a:pt x="326" y="268"/>
                  </a:moveTo>
                  <a:cubicBezTo>
                    <a:pt x="268" y="268"/>
                    <a:pt x="163" y="256"/>
                    <a:pt x="71" y="233"/>
                  </a:cubicBezTo>
                  <a:cubicBezTo>
                    <a:pt x="36" y="233"/>
                    <a:pt x="1" y="175"/>
                    <a:pt x="1" y="152"/>
                  </a:cubicBezTo>
                  <a:cubicBezTo>
                    <a:pt x="1" y="117"/>
                    <a:pt x="36" y="59"/>
                    <a:pt x="71" y="59"/>
                  </a:cubicBezTo>
                  <a:cubicBezTo>
                    <a:pt x="256" y="1"/>
                    <a:pt x="442" y="13"/>
                    <a:pt x="628" y="47"/>
                  </a:cubicBezTo>
                  <a:cubicBezTo>
                    <a:pt x="663" y="47"/>
                    <a:pt x="686" y="117"/>
                    <a:pt x="686" y="129"/>
                  </a:cubicBezTo>
                  <a:cubicBezTo>
                    <a:pt x="674" y="175"/>
                    <a:pt x="651" y="233"/>
                    <a:pt x="605" y="233"/>
                  </a:cubicBezTo>
                  <a:cubicBezTo>
                    <a:pt x="535" y="256"/>
                    <a:pt x="442" y="256"/>
                    <a:pt x="326" y="26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20"/>
            <p:cNvSpPr/>
            <p:nvPr/>
          </p:nvSpPr>
          <p:spPr>
            <a:xfrm>
              <a:off x="1014475" y="3828750"/>
              <a:ext cx="11650" cy="4650"/>
            </a:xfrm>
            <a:custGeom>
              <a:avLst/>
              <a:gdLst/>
              <a:ahLst/>
              <a:cxnLst/>
              <a:rect l="l" t="t" r="r" b="b"/>
              <a:pathLst>
                <a:path w="466" h="186" extrusionOk="0">
                  <a:moveTo>
                    <a:pt x="233" y="186"/>
                  </a:moveTo>
                  <a:cubicBezTo>
                    <a:pt x="186" y="186"/>
                    <a:pt x="152" y="186"/>
                    <a:pt x="105" y="174"/>
                  </a:cubicBezTo>
                  <a:cubicBezTo>
                    <a:pt x="70" y="163"/>
                    <a:pt x="12" y="128"/>
                    <a:pt x="12" y="105"/>
                  </a:cubicBezTo>
                  <a:cubicBezTo>
                    <a:pt x="1" y="47"/>
                    <a:pt x="59" y="12"/>
                    <a:pt x="105" y="12"/>
                  </a:cubicBezTo>
                  <a:cubicBezTo>
                    <a:pt x="186" y="0"/>
                    <a:pt x="279" y="0"/>
                    <a:pt x="361" y="12"/>
                  </a:cubicBezTo>
                  <a:cubicBezTo>
                    <a:pt x="395" y="12"/>
                    <a:pt x="442" y="58"/>
                    <a:pt x="453" y="81"/>
                  </a:cubicBezTo>
                  <a:cubicBezTo>
                    <a:pt x="465" y="139"/>
                    <a:pt x="419" y="174"/>
                    <a:pt x="361" y="186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20"/>
            <p:cNvSpPr/>
            <p:nvPr/>
          </p:nvSpPr>
          <p:spPr>
            <a:xfrm>
              <a:off x="1015650" y="3840650"/>
              <a:ext cx="10175" cy="5825"/>
            </a:xfrm>
            <a:custGeom>
              <a:avLst/>
              <a:gdLst/>
              <a:ahLst/>
              <a:cxnLst/>
              <a:rect l="l" t="t" r="r" b="b"/>
              <a:pathLst>
                <a:path w="407" h="233" extrusionOk="0">
                  <a:moveTo>
                    <a:pt x="0" y="58"/>
                  </a:moveTo>
                  <a:cubicBezTo>
                    <a:pt x="116" y="0"/>
                    <a:pt x="221" y="12"/>
                    <a:pt x="314" y="35"/>
                  </a:cubicBezTo>
                  <a:cubicBezTo>
                    <a:pt x="372" y="47"/>
                    <a:pt x="406" y="93"/>
                    <a:pt x="395" y="139"/>
                  </a:cubicBezTo>
                  <a:cubicBezTo>
                    <a:pt x="372" y="197"/>
                    <a:pt x="337" y="232"/>
                    <a:pt x="279" y="232"/>
                  </a:cubicBezTo>
                  <a:cubicBezTo>
                    <a:pt x="221" y="232"/>
                    <a:pt x="139" y="232"/>
                    <a:pt x="105" y="197"/>
                  </a:cubicBezTo>
                  <a:cubicBezTo>
                    <a:pt x="70" y="174"/>
                    <a:pt x="47" y="105"/>
                    <a:pt x="0" y="5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20"/>
            <p:cNvSpPr/>
            <p:nvPr/>
          </p:nvSpPr>
          <p:spPr>
            <a:xfrm>
              <a:off x="1015350" y="3854850"/>
              <a:ext cx="9025" cy="6425"/>
            </a:xfrm>
            <a:custGeom>
              <a:avLst/>
              <a:gdLst/>
              <a:ahLst/>
              <a:cxnLst/>
              <a:rect l="l" t="t" r="r" b="b"/>
              <a:pathLst>
                <a:path w="361" h="257" extrusionOk="0">
                  <a:moveTo>
                    <a:pt x="198" y="256"/>
                  </a:moveTo>
                  <a:cubicBezTo>
                    <a:pt x="128" y="245"/>
                    <a:pt x="82" y="245"/>
                    <a:pt x="35" y="222"/>
                  </a:cubicBezTo>
                  <a:cubicBezTo>
                    <a:pt x="12" y="198"/>
                    <a:pt x="1" y="140"/>
                    <a:pt x="1" y="117"/>
                  </a:cubicBezTo>
                  <a:cubicBezTo>
                    <a:pt x="1" y="82"/>
                    <a:pt x="24" y="24"/>
                    <a:pt x="59" y="13"/>
                  </a:cubicBezTo>
                  <a:cubicBezTo>
                    <a:pt x="117" y="1"/>
                    <a:pt x="175" y="1"/>
                    <a:pt x="233" y="1"/>
                  </a:cubicBezTo>
                  <a:cubicBezTo>
                    <a:pt x="291" y="13"/>
                    <a:pt x="360" y="117"/>
                    <a:pt x="326" y="152"/>
                  </a:cubicBezTo>
                  <a:cubicBezTo>
                    <a:pt x="291" y="222"/>
                    <a:pt x="233" y="233"/>
                    <a:pt x="198" y="256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0" name="Google Shape;1090;p20"/>
          <p:cNvGrpSpPr/>
          <p:nvPr/>
        </p:nvGrpSpPr>
        <p:grpSpPr>
          <a:xfrm rot="-2161832">
            <a:off x="219781" y="57677"/>
            <a:ext cx="546806" cy="912618"/>
            <a:chOff x="1980950" y="3649100"/>
            <a:chExt cx="146600" cy="244675"/>
          </a:xfrm>
        </p:grpSpPr>
        <p:sp>
          <p:nvSpPr>
            <p:cNvPr id="1091" name="Google Shape;1091;p20"/>
            <p:cNvSpPr/>
            <p:nvPr/>
          </p:nvSpPr>
          <p:spPr>
            <a:xfrm>
              <a:off x="1980950" y="3649100"/>
              <a:ext cx="146600" cy="244675"/>
            </a:xfrm>
            <a:custGeom>
              <a:avLst/>
              <a:gdLst/>
              <a:ahLst/>
              <a:cxnLst/>
              <a:rect l="l" t="t" r="r" b="b"/>
              <a:pathLst>
                <a:path w="5864" h="9787" extrusionOk="0">
                  <a:moveTo>
                    <a:pt x="3936" y="1405"/>
                  </a:moveTo>
                  <a:cubicBezTo>
                    <a:pt x="3936" y="1451"/>
                    <a:pt x="3924" y="1486"/>
                    <a:pt x="3924" y="1509"/>
                  </a:cubicBezTo>
                  <a:cubicBezTo>
                    <a:pt x="3890" y="2252"/>
                    <a:pt x="3866" y="2972"/>
                    <a:pt x="3936" y="3715"/>
                  </a:cubicBezTo>
                  <a:cubicBezTo>
                    <a:pt x="3936" y="3808"/>
                    <a:pt x="3948" y="3878"/>
                    <a:pt x="3936" y="3959"/>
                  </a:cubicBezTo>
                  <a:cubicBezTo>
                    <a:pt x="3901" y="4330"/>
                    <a:pt x="4041" y="4655"/>
                    <a:pt x="4133" y="5004"/>
                  </a:cubicBezTo>
                  <a:cubicBezTo>
                    <a:pt x="4157" y="5062"/>
                    <a:pt x="4180" y="5120"/>
                    <a:pt x="4226" y="5166"/>
                  </a:cubicBezTo>
                  <a:cubicBezTo>
                    <a:pt x="4308" y="5271"/>
                    <a:pt x="4389" y="5387"/>
                    <a:pt x="4389" y="5526"/>
                  </a:cubicBezTo>
                  <a:cubicBezTo>
                    <a:pt x="4389" y="5572"/>
                    <a:pt x="4424" y="5619"/>
                    <a:pt x="4458" y="5665"/>
                  </a:cubicBezTo>
                  <a:cubicBezTo>
                    <a:pt x="4679" y="6014"/>
                    <a:pt x="4865" y="6362"/>
                    <a:pt x="5004" y="6745"/>
                  </a:cubicBezTo>
                  <a:cubicBezTo>
                    <a:pt x="5027" y="6803"/>
                    <a:pt x="5062" y="6861"/>
                    <a:pt x="5085" y="6908"/>
                  </a:cubicBezTo>
                  <a:cubicBezTo>
                    <a:pt x="5178" y="7093"/>
                    <a:pt x="5271" y="7291"/>
                    <a:pt x="5329" y="7500"/>
                  </a:cubicBezTo>
                  <a:cubicBezTo>
                    <a:pt x="5352" y="7604"/>
                    <a:pt x="5434" y="7674"/>
                    <a:pt x="5468" y="7767"/>
                  </a:cubicBezTo>
                  <a:cubicBezTo>
                    <a:pt x="5503" y="7813"/>
                    <a:pt x="5527" y="7848"/>
                    <a:pt x="5550" y="7894"/>
                  </a:cubicBezTo>
                  <a:cubicBezTo>
                    <a:pt x="5619" y="8068"/>
                    <a:pt x="5689" y="8231"/>
                    <a:pt x="5759" y="8405"/>
                  </a:cubicBezTo>
                  <a:cubicBezTo>
                    <a:pt x="5840" y="8533"/>
                    <a:pt x="5863" y="8661"/>
                    <a:pt x="5817" y="8811"/>
                  </a:cubicBezTo>
                  <a:cubicBezTo>
                    <a:pt x="5794" y="8916"/>
                    <a:pt x="5794" y="9032"/>
                    <a:pt x="5794" y="9148"/>
                  </a:cubicBezTo>
                  <a:cubicBezTo>
                    <a:pt x="5805" y="9299"/>
                    <a:pt x="5735" y="9415"/>
                    <a:pt x="5608" y="9508"/>
                  </a:cubicBezTo>
                  <a:cubicBezTo>
                    <a:pt x="5445" y="9612"/>
                    <a:pt x="5294" y="9694"/>
                    <a:pt x="5109" y="9729"/>
                  </a:cubicBezTo>
                  <a:cubicBezTo>
                    <a:pt x="4888" y="9752"/>
                    <a:pt x="4691" y="9787"/>
                    <a:pt x="4470" y="9787"/>
                  </a:cubicBezTo>
                  <a:cubicBezTo>
                    <a:pt x="4075" y="9787"/>
                    <a:pt x="3669" y="9787"/>
                    <a:pt x="3286" y="9763"/>
                  </a:cubicBezTo>
                  <a:cubicBezTo>
                    <a:pt x="3089" y="9763"/>
                    <a:pt x="2891" y="9740"/>
                    <a:pt x="2705" y="9729"/>
                  </a:cubicBezTo>
                  <a:cubicBezTo>
                    <a:pt x="2613" y="9705"/>
                    <a:pt x="2508" y="9705"/>
                    <a:pt x="2427" y="9705"/>
                  </a:cubicBezTo>
                  <a:cubicBezTo>
                    <a:pt x="2160" y="9705"/>
                    <a:pt x="1916" y="9705"/>
                    <a:pt x="1661" y="9729"/>
                  </a:cubicBezTo>
                  <a:cubicBezTo>
                    <a:pt x="1498" y="9729"/>
                    <a:pt x="1324" y="9740"/>
                    <a:pt x="1173" y="9671"/>
                  </a:cubicBezTo>
                  <a:cubicBezTo>
                    <a:pt x="1150" y="9647"/>
                    <a:pt x="1115" y="9647"/>
                    <a:pt x="1092" y="9647"/>
                  </a:cubicBezTo>
                  <a:cubicBezTo>
                    <a:pt x="825" y="9671"/>
                    <a:pt x="593" y="9554"/>
                    <a:pt x="349" y="9473"/>
                  </a:cubicBezTo>
                  <a:cubicBezTo>
                    <a:pt x="128" y="9404"/>
                    <a:pt x="12" y="9229"/>
                    <a:pt x="1" y="8997"/>
                  </a:cubicBezTo>
                  <a:cubicBezTo>
                    <a:pt x="1" y="8835"/>
                    <a:pt x="12" y="8684"/>
                    <a:pt x="70" y="8521"/>
                  </a:cubicBezTo>
                  <a:cubicBezTo>
                    <a:pt x="175" y="8277"/>
                    <a:pt x="268" y="8022"/>
                    <a:pt x="384" y="7778"/>
                  </a:cubicBezTo>
                  <a:cubicBezTo>
                    <a:pt x="535" y="7430"/>
                    <a:pt x="685" y="7082"/>
                    <a:pt x="860" y="6768"/>
                  </a:cubicBezTo>
                  <a:cubicBezTo>
                    <a:pt x="941" y="6594"/>
                    <a:pt x="1034" y="6420"/>
                    <a:pt x="1115" y="6257"/>
                  </a:cubicBezTo>
                  <a:cubicBezTo>
                    <a:pt x="1138" y="6223"/>
                    <a:pt x="1161" y="6199"/>
                    <a:pt x="1196" y="6153"/>
                  </a:cubicBezTo>
                  <a:cubicBezTo>
                    <a:pt x="1254" y="6083"/>
                    <a:pt x="1336" y="6014"/>
                    <a:pt x="1382" y="5921"/>
                  </a:cubicBezTo>
                  <a:cubicBezTo>
                    <a:pt x="1579" y="5584"/>
                    <a:pt x="1788" y="5236"/>
                    <a:pt x="1986" y="4888"/>
                  </a:cubicBezTo>
                  <a:cubicBezTo>
                    <a:pt x="2044" y="4783"/>
                    <a:pt x="2102" y="4702"/>
                    <a:pt x="2067" y="4574"/>
                  </a:cubicBezTo>
                  <a:cubicBezTo>
                    <a:pt x="2044" y="4539"/>
                    <a:pt x="2067" y="4481"/>
                    <a:pt x="2067" y="4458"/>
                  </a:cubicBezTo>
                  <a:cubicBezTo>
                    <a:pt x="2160" y="4063"/>
                    <a:pt x="2125" y="3669"/>
                    <a:pt x="2102" y="3262"/>
                  </a:cubicBezTo>
                  <a:cubicBezTo>
                    <a:pt x="2090" y="2844"/>
                    <a:pt x="2032" y="2426"/>
                    <a:pt x="2125" y="2020"/>
                  </a:cubicBezTo>
                  <a:cubicBezTo>
                    <a:pt x="2137" y="1974"/>
                    <a:pt x="2125" y="1927"/>
                    <a:pt x="2125" y="1904"/>
                  </a:cubicBezTo>
                  <a:cubicBezTo>
                    <a:pt x="2102" y="1753"/>
                    <a:pt x="2079" y="1625"/>
                    <a:pt x="2044" y="1451"/>
                  </a:cubicBezTo>
                  <a:cubicBezTo>
                    <a:pt x="1962" y="1393"/>
                    <a:pt x="1858" y="1324"/>
                    <a:pt x="1742" y="1254"/>
                  </a:cubicBezTo>
                  <a:cubicBezTo>
                    <a:pt x="1730" y="940"/>
                    <a:pt x="1730" y="639"/>
                    <a:pt x="1742" y="337"/>
                  </a:cubicBezTo>
                  <a:cubicBezTo>
                    <a:pt x="1754" y="174"/>
                    <a:pt x="1951" y="12"/>
                    <a:pt x="2090" y="12"/>
                  </a:cubicBezTo>
                  <a:cubicBezTo>
                    <a:pt x="2276" y="12"/>
                    <a:pt x="2473" y="0"/>
                    <a:pt x="2671" y="0"/>
                  </a:cubicBezTo>
                  <a:lnTo>
                    <a:pt x="3228" y="0"/>
                  </a:lnTo>
                  <a:lnTo>
                    <a:pt x="3808" y="0"/>
                  </a:lnTo>
                  <a:lnTo>
                    <a:pt x="4017" y="0"/>
                  </a:lnTo>
                  <a:cubicBezTo>
                    <a:pt x="4122" y="12"/>
                    <a:pt x="4180" y="58"/>
                    <a:pt x="4180" y="163"/>
                  </a:cubicBezTo>
                  <a:lnTo>
                    <a:pt x="4180" y="1173"/>
                  </a:lnTo>
                  <a:cubicBezTo>
                    <a:pt x="4180" y="1219"/>
                    <a:pt x="4157" y="1277"/>
                    <a:pt x="4122" y="1300"/>
                  </a:cubicBezTo>
                  <a:cubicBezTo>
                    <a:pt x="4064" y="1300"/>
                    <a:pt x="3994" y="1347"/>
                    <a:pt x="3936" y="1405"/>
                  </a:cubicBezTo>
                  <a:close/>
                  <a:moveTo>
                    <a:pt x="2473" y="4470"/>
                  </a:moveTo>
                  <a:cubicBezTo>
                    <a:pt x="2322" y="4690"/>
                    <a:pt x="2195" y="4911"/>
                    <a:pt x="2125" y="5166"/>
                  </a:cubicBezTo>
                  <a:cubicBezTo>
                    <a:pt x="2125" y="5201"/>
                    <a:pt x="2090" y="5224"/>
                    <a:pt x="2079" y="5259"/>
                  </a:cubicBezTo>
                  <a:cubicBezTo>
                    <a:pt x="1951" y="5503"/>
                    <a:pt x="1812" y="5735"/>
                    <a:pt x="1672" y="5979"/>
                  </a:cubicBezTo>
                  <a:cubicBezTo>
                    <a:pt x="1603" y="6095"/>
                    <a:pt x="1545" y="6211"/>
                    <a:pt x="1463" y="6315"/>
                  </a:cubicBezTo>
                  <a:cubicBezTo>
                    <a:pt x="1394" y="6432"/>
                    <a:pt x="1289" y="6548"/>
                    <a:pt x="1231" y="6675"/>
                  </a:cubicBezTo>
                  <a:cubicBezTo>
                    <a:pt x="1150" y="6908"/>
                    <a:pt x="999" y="7116"/>
                    <a:pt x="918" y="7325"/>
                  </a:cubicBezTo>
                  <a:cubicBezTo>
                    <a:pt x="790" y="7639"/>
                    <a:pt x="651" y="7952"/>
                    <a:pt x="535" y="8254"/>
                  </a:cubicBezTo>
                  <a:cubicBezTo>
                    <a:pt x="477" y="8405"/>
                    <a:pt x="418" y="8568"/>
                    <a:pt x="360" y="8707"/>
                  </a:cubicBezTo>
                  <a:cubicBezTo>
                    <a:pt x="291" y="8869"/>
                    <a:pt x="326" y="9055"/>
                    <a:pt x="535" y="9125"/>
                  </a:cubicBezTo>
                  <a:cubicBezTo>
                    <a:pt x="616" y="9160"/>
                    <a:pt x="697" y="9171"/>
                    <a:pt x="755" y="9229"/>
                  </a:cubicBezTo>
                  <a:cubicBezTo>
                    <a:pt x="906" y="9345"/>
                    <a:pt x="1069" y="9345"/>
                    <a:pt x="1243" y="9345"/>
                  </a:cubicBezTo>
                  <a:lnTo>
                    <a:pt x="1777" y="9345"/>
                  </a:lnTo>
                  <a:cubicBezTo>
                    <a:pt x="2079" y="9345"/>
                    <a:pt x="2380" y="9357"/>
                    <a:pt x="2682" y="9462"/>
                  </a:cubicBezTo>
                  <a:cubicBezTo>
                    <a:pt x="2775" y="9496"/>
                    <a:pt x="2856" y="9496"/>
                    <a:pt x="2961" y="9496"/>
                  </a:cubicBezTo>
                  <a:cubicBezTo>
                    <a:pt x="3495" y="9473"/>
                    <a:pt x="4052" y="9462"/>
                    <a:pt x="4586" y="9462"/>
                  </a:cubicBezTo>
                  <a:cubicBezTo>
                    <a:pt x="4830" y="9462"/>
                    <a:pt x="5027" y="9299"/>
                    <a:pt x="5271" y="9311"/>
                  </a:cubicBezTo>
                  <a:cubicBezTo>
                    <a:pt x="5306" y="9311"/>
                    <a:pt x="5376" y="9287"/>
                    <a:pt x="5410" y="9253"/>
                  </a:cubicBezTo>
                  <a:cubicBezTo>
                    <a:pt x="5457" y="9229"/>
                    <a:pt x="5503" y="9206"/>
                    <a:pt x="5527" y="9183"/>
                  </a:cubicBezTo>
                  <a:cubicBezTo>
                    <a:pt x="5585" y="8881"/>
                    <a:pt x="5538" y="8626"/>
                    <a:pt x="5399" y="8370"/>
                  </a:cubicBezTo>
                  <a:cubicBezTo>
                    <a:pt x="5283" y="8173"/>
                    <a:pt x="5225" y="7941"/>
                    <a:pt x="5097" y="7755"/>
                  </a:cubicBezTo>
                  <a:cubicBezTo>
                    <a:pt x="5062" y="7709"/>
                    <a:pt x="5039" y="7639"/>
                    <a:pt x="5016" y="7569"/>
                  </a:cubicBezTo>
                  <a:cubicBezTo>
                    <a:pt x="4900" y="7175"/>
                    <a:pt x="4714" y="6791"/>
                    <a:pt x="4540" y="6408"/>
                  </a:cubicBezTo>
                  <a:cubicBezTo>
                    <a:pt x="4377" y="6060"/>
                    <a:pt x="4191" y="5747"/>
                    <a:pt x="4017" y="5410"/>
                  </a:cubicBezTo>
                  <a:cubicBezTo>
                    <a:pt x="3913" y="5224"/>
                    <a:pt x="3832" y="5038"/>
                    <a:pt x="3646" y="4922"/>
                  </a:cubicBezTo>
                  <a:cubicBezTo>
                    <a:pt x="3623" y="4354"/>
                    <a:pt x="3657" y="3796"/>
                    <a:pt x="3611" y="3251"/>
                  </a:cubicBezTo>
                  <a:cubicBezTo>
                    <a:pt x="3588" y="2891"/>
                    <a:pt x="3611" y="2508"/>
                    <a:pt x="3623" y="2148"/>
                  </a:cubicBezTo>
                  <a:lnTo>
                    <a:pt x="3623" y="1788"/>
                  </a:lnTo>
                  <a:cubicBezTo>
                    <a:pt x="3623" y="1649"/>
                    <a:pt x="3646" y="1521"/>
                    <a:pt x="3657" y="1393"/>
                  </a:cubicBezTo>
                  <a:cubicBezTo>
                    <a:pt x="3425" y="1463"/>
                    <a:pt x="3205" y="1451"/>
                    <a:pt x="2972" y="1393"/>
                  </a:cubicBezTo>
                  <a:cubicBezTo>
                    <a:pt x="2787" y="1347"/>
                    <a:pt x="2601" y="1358"/>
                    <a:pt x="2392" y="1393"/>
                  </a:cubicBezTo>
                  <a:cubicBezTo>
                    <a:pt x="2404" y="1532"/>
                    <a:pt x="2427" y="1672"/>
                    <a:pt x="2427" y="1788"/>
                  </a:cubicBezTo>
                  <a:cubicBezTo>
                    <a:pt x="2438" y="2519"/>
                    <a:pt x="2438" y="3251"/>
                    <a:pt x="2450" y="3994"/>
                  </a:cubicBezTo>
                  <a:cubicBezTo>
                    <a:pt x="2427" y="4156"/>
                    <a:pt x="2450" y="4295"/>
                    <a:pt x="2473" y="4470"/>
                  </a:cubicBezTo>
                  <a:close/>
                  <a:moveTo>
                    <a:pt x="3843" y="987"/>
                  </a:moveTo>
                  <a:cubicBezTo>
                    <a:pt x="3843" y="743"/>
                    <a:pt x="3878" y="499"/>
                    <a:pt x="3832" y="267"/>
                  </a:cubicBezTo>
                  <a:cubicBezTo>
                    <a:pt x="3274" y="151"/>
                    <a:pt x="2740" y="209"/>
                    <a:pt x="2206" y="186"/>
                  </a:cubicBezTo>
                  <a:cubicBezTo>
                    <a:pt x="2079" y="186"/>
                    <a:pt x="1986" y="290"/>
                    <a:pt x="1974" y="441"/>
                  </a:cubicBezTo>
                  <a:cubicBezTo>
                    <a:pt x="1962" y="627"/>
                    <a:pt x="1986" y="801"/>
                    <a:pt x="2032" y="987"/>
                  </a:cubicBezTo>
                  <a:cubicBezTo>
                    <a:pt x="2044" y="1056"/>
                    <a:pt x="2102" y="1103"/>
                    <a:pt x="2171" y="1115"/>
                  </a:cubicBezTo>
                  <a:lnTo>
                    <a:pt x="2334" y="1115"/>
                  </a:lnTo>
                  <a:cubicBezTo>
                    <a:pt x="2543" y="1115"/>
                    <a:pt x="2740" y="1115"/>
                    <a:pt x="2949" y="1149"/>
                  </a:cubicBezTo>
                  <a:cubicBezTo>
                    <a:pt x="3123" y="1173"/>
                    <a:pt x="3298" y="1161"/>
                    <a:pt x="3472" y="1149"/>
                  </a:cubicBezTo>
                  <a:cubicBezTo>
                    <a:pt x="3599" y="1149"/>
                    <a:pt x="3727" y="1115"/>
                    <a:pt x="3843" y="98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20"/>
            <p:cNvSpPr/>
            <p:nvPr/>
          </p:nvSpPr>
          <p:spPr>
            <a:xfrm>
              <a:off x="2056125" y="3778250"/>
              <a:ext cx="11350" cy="9025"/>
            </a:xfrm>
            <a:custGeom>
              <a:avLst/>
              <a:gdLst/>
              <a:ahLst/>
              <a:cxnLst/>
              <a:rect l="l" t="t" r="r" b="b"/>
              <a:pathLst>
                <a:path w="454" h="361" extrusionOk="0">
                  <a:moveTo>
                    <a:pt x="453" y="360"/>
                  </a:moveTo>
                  <a:cubicBezTo>
                    <a:pt x="279" y="348"/>
                    <a:pt x="163" y="279"/>
                    <a:pt x="47" y="221"/>
                  </a:cubicBezTo>
                  <a:cubicBezTo>
                    <a:pt x="12" y="209"/>
                    <a:pt x="0" y="151"/>
                    <a:pt x="12" y="116"/>
                  </a:cubicBezTo>
                  <a:cubicBezTo>
                    <a:pt x="24" y="47"/>
                    <a:pt x="105" y="12"/>
                    <a:pt x="198" y="0"/>
                  </a:cubicBezTo>
                  <a:cubicBezTo>
                    <a:pt x="279" y="0"/>
                    <a:pt x="349" y="12"/>
                    <a:pt x="395" y="93"/>
                  </a:cubicBezTo>
                  <a:cubicBezTo>
                    <a:pt x="407" y="105"/>
                    <a:pt x="407" y="128"/>
                    <a:pt x="407" y="151"/>
                  </a:cubicBezTo>
                  <a:cubicBezTo>
                    <a:pt x="407" y="209"/>
                    <a:pt x="418" y="267"/>
                    <a:pt x="453" y="36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20"/>
            <p:cNvSpPr/>
            <p:nvPr/>
          </p:nvSpPr>
          <p:spPr>
            <a:xfrm>
              <a:off x="2060175" y="3793625"/>
              <a:ext cx="10475" cy="6700"/>
            </a:xfrm>
            <a:custGeom>
              <a:avLst/>
              <a:gdLst/>
              <a:ahLst/>
              <a:cxnLst/>
              <a:rect l="l" t="t" r="r" b="b"/>
              <a:pathLst>
                <a:path w="419" h="268" extrusionOk="0">
                  <a:moveTo>
                    <a:pt x="372" y="0"/>
                  </a:moveTo>
                  <a:cubicBezTo>
                    <a:pt x="384" y="93"/>
                    <a:pt x="407" y="151"/>
                    <a:pt x="419" y="209"/>
                  </a:cubicBezTo>
                  <a:cubicBezTo>
                    <a:pt x="303" y="267"/>
                    <a:pt x="198" y="267"/>
                    <a:pt x="82" y="233"/>
                  </a:cubicBezTo>
                  <a:cubicBezTo>
                    <a:pt x="36" y="209"/>
                    <a:pt x="1" y="151"/>
                    <a:pt x="12" y="117"/>
                  </a:cubicBezTo>
                  <a:cubicBezTo>
                    <a:pt x="12" y="70"/>
                    <a:pt x="59" y="12"/>
                    <a:pt x="94" y="12"/>
                  </a:cubicBezTo>
                  <a:cubicBezTo>
                    <a:pt x="175" y="0"/>
                    <a:pt x="268" y="0"/>
                    <a:pt x="3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20"/>
            <p:cNvSpPr/>
            <p:nvPr/>
          </p:nvSpPr>
          <p:spPr>
            <a:xfrm>
              <a:off x="2057275" y="3744000"/>
              <a:ext cx="9325" cy="9600"/>
            </a:xfrm>
            <a:custGeom>
              <a:avLst/>
              <a:gdLst/>
              <a:ahLst/>
              <a:cxnLst/>
              <a:rect l="l" t="t" r="r" b="b"/>
              <a:pathLst>
                <a:path w="373" h="384" extrusionOk="0">
                  <a:moveTo>
                    <a:pt x="245" y="383"/>
                  </a:moveTo>
                  <a:cubicBezTo>
                    <a:pt x="175" y="325"/>
                    <a:pt x="94" y="267"/>
                    <a:pt x="59" y="209"/>
                  </a:cubicBezTo>
                  <a:cubicBezTo>
                    <a:pt x="1" y="151"/>
                    <a:pt x="24" y="70"/>
                    <a:pt x="94" y="35"/>
                  </a:cubicBezTo>
                  <a:cubicBezTo>
                    <a:pt x="187" y="0"/>
                    <a:pt x="256" y="0"/>
                    <a:pt x="314" y="82"/>
                  </a:cubicBezTo>
                  <a:cubicBezTo>
                    <a:pt x="372" y="140"/>
                    <a:pt x="361" y="209"/>
                    <a:pt x="314" y="279"/>
                  </a:cubicBezTo>
                  <a:cubicBezTo>
                    <a:pt x="303" y="325"/>
                    <a:pt x="291" y="337"/>
                    <a:pt x="245" y="38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20"/>
            <p:cNvSpPr/>
            <p:nvPr/>
          </p:nvSpPr>
          <p:spPr>
            <a:xfrm>
              <a:off x="2056125" y="3717575"/>
              <a:ext cx="11625" cy="5825"/>
            </a:xfrm>
            <a:custGeom>
              <a:avLst/>
              <a:gdLst/>
              <a:ahLst/>
              <a:cxnLst/>
              <a:rect l="l" t="t" r="r" b="b"/>
              <a:pathLst>
                <a:path w="465" h="233" extrusionOk="0">
                  <a:moveTo>
                    <a:pt x="256" y="233"/>
                  </a:moveTo>
                  <a:cubicBezTo>
                    <a:pt x="93" y="233"/>
                    <a:pt x="0" y="175"/>
                    <a:pt x="12" y="117"/>
                  </a:cubicBezTo>
                  <a:cubicBezTo>
                    <a:pt x="58" y="1"/>
                    <a:pt x="163" y="12"/>
                    <a:pt x="244" y="12"/>
                  </a:cubicBezTo>
                  <a:cubicBezTo>
                    <a:pt x="372" y="1"/>
                    <a:pt x="465" y="59"/>
                    <a:pt x="453" y="129"/>
                  </a:cubicBezTo>
                  <a:cubicBezTo>
                    <a:pt x="453" y="210"/>
                    <a:pt x="372" y="233"/>
                    <a:pt x="256" y="2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20"/>
            <p:cNvSpPr/>
            <p:nvPr/>
          </p:nvSpPr>
          <p:spPr>
            <a:xfrm>
              <a:off x="2056125" y="3703075"/>
              <a:ext cx="9025" cy="5825"/>
            </a:xfrm>
            <a:custGeom>
              <a:avLst/>
              <a:gdLst/>
              <a:ahLst/>
              <a:cxnLst/>
              <a:rect l="l" t="t" r="r" b="b"/>
              <a:pathLst>
                <a:path w="361" h="233" extrusionOk="0">
                  <a:moveTo>
                    <a:pt x="186" y="233"/>
                  </a:moveTo>
                  <a:cubicBezTo>
                    <a:pt x="140" y="221"/>
                    <a:pt x="93" y="221"/>
                    <a:pt x="58" y="198"/>
                  </a:cubicBezTo>
                  <a:cubicBezTo>
                    <a:pt x="24" y="175"/>
                    <a:pt x="0" y="140"/>
                    <a:pt x="0" y="105"/>
                  </a:cubicBezTo>
                  <a:cubicBezTo>
                    <a:pt x="0" y="70"/>
                    <a:pt x="47" y="35"/>
                    <a:pt x="70" y="12"/>
                  </a:cubicBezTo>
                  <a:cubicBezTo>
                    <a:pt x="140" y="0"/>
                    <a:pt x="221" y="0"/>
                    <a:pt x="279" y="12"/>
                  </a:cubicBezTo>
                  <a:cubicBezTo>
                    <a:pt x="302" y="35"/>
                    <a:pt x="360" y="70"/>
                    <a:pt x="360" y="116"/>
                  </a:cubicBezTo>
                  <a:cubicBezTo>
                    <a:pt x="360" y="163"/>
                    <a:pt x="314" y="198"/>
                    <a:pt x="291" y="221"/>
                  </a:cubicBezTo>
                  <a:cubicBezTo>
                    <a:pt x="256" y="233"/>
                    <a:pt x="233" y="233"/>
                    <a:pt x="186" y="2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20"/>
            <p:cNvSpPr/>
            <p:nvPr/>
          </p:nvSpPr>
          <p:spPr>
            <a:xfrm>
              <a:off x="2057275" y="3732100"/>
              <a:ext cx="8150" cy="6400"/>
            </a:xfrm>
            <a:custGeom>
              <a:avLst/>
              <a:gdLst/>
              <a:ahLst/>
              <a:cxnLst/>
              <a:rect l="l" t="t" r="r" b="b"/>
              <a:pathLst>
                <a:path w="326" h="256" extrusionOk="0">
                  <a:moveTo>
                    <a:pt x="152" y="256"/>
                  </a:moveTo>
                  <a:cubicBezTo>
                    <a:pt x="140" y="256"/>
                    <a:pt x="94" y="232"/>
                    <a:pt x="70" y="209"/>
                  </a:cubicBezTo>
                  <a:cubicBezTo>
                    <a:pt x="1" y="163"/>
                    <a:pt x="12" y="58"/>
                    <a:pt x="82" y="35"/>
                  </a:cubicBezTo>
                  <a:cubicBezTo>
                    <a:pt x="117" y="12"/>
                    <a:pt x="152" y="0"/>
                    <a:pt x="198" y="0"/>
                  </a:cubicBezTo>
                  <a:cubicBezTo>
                    <a:pt x="268" y="0"/>
                    <a:pt x="314" y="47"/>
                    <a:pt x="314" y="116"/>
                  </a:cubicBezTo>
                  <a:cubicBezTo>
                    <a:pt x="326" y="198"/>
                    <a:pt x="256" y="256"/>
                    <a:pt x="152" y="25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20"/>
            <p:cNvSpPr/>
            <p:nvPr/>
          </p:nvSpPr>
          <p:spPr>
            <a:xfrm>
              <a:off x="2060775" y="3804075"/>
              <a:ext cx="7550" cy="6125"/>
            </a:xfrm>
            <a:custGeom>
              <a:avLst/>
              <a:gdLst/>
              <a:ahLst/>
              <a:cxnLst/>
              <a:rect l="l" t="t" r="r" b="b"/>
              <a:pathLst>
                <a:path w="302" h="245" extrusionOk="0">
                  <a:moveTo>
                    <a:pt x="174" y="244"/>
                  </a:moveTo>
                  <a:cubicBezTo>
                    <a:pt x="58" y="233"/>
                    <a:pt x="0" y="186"/>
                    <a:pt x="0" y="116"/>
                  </a:cubicBezTo>
                  <a:cubicBezTo>
                    <a:pt x="0" y="47"/>
                    <a:pt x="70" y="0"/>
                    <a:pt x="163" y="12"/>
                  </a:cubicBezTo>
                  <a:cubicBezTo>
                    <a:pt x="232" y="12"/>
                    <a:pt x="302" y="82"/>
                    <a:pt x="279" y="140"/>
                  </a:cubicBezTo>
                  <a:cubicBezTo>
                    <a:pt x="244" y="198"/>
                    <a:pt x="186" y="233"/>
                    <a:pt x="174" y="24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20"/>
            <p:cNvSpPr/>
            <p:nvPr/>
          </p:nvSpPr>
          <p:spPr>
            <a:xfrm>
              <a:off x="2058150" y="3762575"/>
              <a:ext cx="5550" cy="6700"/>
            </a:xfrm>
            <a:custGeom>
              <a:avLst/>
              <a:gdLst/>
              <a:ahLst/>
              <a:cxnLst/>
              <a:rect l="l" t="t" r="r" b="b"/>
              <a:pathLst>
                <a:path w="222" h="268" extrusionOk="0">
                  <a:moveTo>
                    <a:pt x="105" y="267"/>
                  </a:moveTo>
                  <a:cubicBezTo>
                    <a:pt x="82" y="221"/>
                    <a:pt x="35" y="174"/>
                    <a:pt x="12" y="140"/>
                  </a:cubicBezTo>
                  <a:cubicBezTo>
                    <a:pt x="1" y="82"/>
                    <a:pt x="35" y="35"/>
                    <a:pt x="93" y="23"/>
                  </a:cubicBezTo>
                  <a:cubicBezTo>
                    <a:pt x="152" y="0"/>
                    <a:pt x="221" y="35"/>
                    <a:pt x="221" y="93"/>
                  </a:cubicBezTo>
                  <a:cubicBezTo>
                    <a:pt x="221" y="163"/>
                    <a:pt x="198" y="221"/>
                    <a:pt x="105" y="26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20"/>
            <p:cNvSpPr/>
            <p:nvPr/>
          </p:nvSpPr>
          <p:spPr>
            <a:xfrm>
              <a:off x="2065125" y="3819450"/>
              <a:ext cx="6100" cy="5250"/>
            </a:xfrm>
            <a:custGeom>
              <a:avLst/>
              <a:gdLst/>
              <a:ahLst/>
              <a:cxnLst/>
              <a:rect l="l" t="t" r="r" b="b"/>
              <a:pathLst>
                <a:path w="244" h="210" extrusionOk="0">
                  <a:moveTo>
                    <a:pt x="244" y="82"/>
                  </a:moveTo>
                  <a:cubicBezTo>
                    <a:pt x="232" y="163"/>
                    <a:pt x="163" y="210"/>
                    <a:pt x="93" y="198"/>
                  </a:cubicBezTo>
                  <a:cubicBezTo>
                    <a:pt x="35" y="175"/>
                    <a:pt x="0" y="140"/>
                    <a:pt x="12" y="94"/>
                  </a:cubicBezTo>
                  <a:cubicBezTo>
                    <a:pt x="47" y="24"/>
                    <a:pt x="105" y="1"/>
                    <a:pt x="163" y="24"/>
                  </a:cubicBezTo>
                  <a:cubicBezTo>
                    <a:pt x="186" y="12"/>
                    <a:pt x="221" y="47"/>
                    <a:pt x="244" y="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20"/>
            <p:cNvSpPr/>
            <p:nvPr/>
          </p:nvSpPr>
          <p:spPr>
            <a:xfrm>
              <a:off x="1996325" y="3833375"/>
              <a:ext cx="112650" cy="40675"/>
            </a:xfrm>
            <a:custGeom>
              <a:avLst/>
              <a:gdLst/>
              <a:ahLst/>
              <a:cxnLst/>
              <a:rect l="l" t="t" r="r" b="b"/>
              <a:pathLst>
                <a:path w="4506" h="1627" extrusionOk="0">
                  <a:moveTo>
                    <a:pt x="2450" y="1"/>
                  </a:moveTo>
                  <a:lnTo>
                    <a:pt x="3797" y="1"/>
                  </a:lnTo>
                  <a:cubicBezTo>
                    <a:pt x="3948" y="1"/>
                    <a:pt x="4041" y="47"/>
                    <a:pt x="4099" y="187"/>
                  </a:cubicBezTo>
                  <a:cubicBezTo>
                    <a:pt x="4215" y="465"/>
                    <a:pt x="4354" y="732"/>
                    <a:pt x="4470" y="999"/>
                  </a:cubicBezTo>
                  <a:cubicBezTo>
                    <a:pt x="4505" y="1104"/>
                    <a:pt x="4494" y="1220"/>
                    <a:pt x="4482" y="1336"/>
                  </a:cubicBezTo>
                  <a:cubicBezTo>
                    <a:pt x="4470" y="1394"/>
                    <a:pt x="4412" y="1464"/>
                    <a:pt x="4366" y="1498"/>
                  </a:cubicBezTo>
                  <a:cubicBezTo>
                    <a:pt x="4250" y="1568"/>
                    <a:pt x="4134" y="1626"/>
                    <a:pt x="4006" y="1626"/>
                  </a:cubicBezTo>
                  <a:lnTo>
                    <a:pt x="2183" y="1626"/>
                  </a:lnTo>
                  <a:cubicBezTo>
                    <a:pt x="2149" y="1626"/>
                    <a:pt x="2102" y="1626"/>
                    <a:pt x="2067" y="1615"/>
                  </a:cubicBezTo>
                  <a:cubicBezTo>
                    <a:pt x="1882" y="1522"/>
                    <a:pt x="1661" y="1545"/>
                    <a:pt x="1464" y="1545"/>
                  </a:cubicBezTo>
                  <a:cubicBezTo>
                    <a:pt x="1301" y="1545"/>
                    <a:pt x="1139" y="1545"/>
                    <a:pt x="988" y="1487"/>
                  </a:cubicBezTo>
                  <a:cubicBezTo>
                    <a:pt x="895" y="1452"/>
                    <a:pt x="779" y="1464"/>
                    <a:pt x="674" y="1464"/>
                  </a:cubicBezTo>
                  <a:lnTo>
                    <a:pt x="187" y="1464"/>
                  </a:lnTo>
                  <a:cubicBezTo>
                    <a:pt x="70" y="1464"/>
                    <a:pt x="24" y="1394"/>
                    <a:pt x="12" y="1290"/>
                  </a:cubicBezTo>
                  <a:cubicBezTo>
                    <a:pt x="1" y="1162"/>
                    <a:pt x="12" y="1034"/>
                    <a:pt x="117" y="930"/>
                  </a:cubicBezTo>
                  <a:cubicBezTo>
                    <a:pt x="210" y="825"/>
                    <a:pt x="314" y="709"/>
                    <a:pt x="372" y="547"/>
                  </a:cubicBezTo>
                  <a:cubicBezTo>
                    <a:pt x="419" y="430"/>
                    <a:pt x="500" y="349"/>
                    <a:pt x="581" y="256"/>
                  </a:cubicBezTo>
                  <a:cubicBezTo>
                    <a:pt x="605" y="233"/>
                    <a:pt x="651" y="221"/>
                    <a:pt x="674" y="198"/>
                  </a:cubicBezTo>
                  <a:cubicBezTo>
                    <a:pt x="721" y="187"/>
                    <a:pt x="779" y="187"/>
                    <a:pt x="790" y="163"/>
                  </a:cubicBezTo>
                  <a:cubicBezTo>
                    <a:pt x="872" y="1"/>
                    <a:pt x="1011" y="13"/>
                    <a:pt x="1139" y="13"/>
                  </a:cubicBezTo>
                  <a:cubicBezTo>
                    <a:pt x="1568" y="13"/>
                    <a:pt x="1998" y="13"/>
                    <a:pt x="2450" y="1"/>
                  </a:cubicBezTo>
                  <a:cubicBezTo>
                    <a:pt x="2450" y="13"/>
                    <a:pt x="2450" y="1"/>
                    <a:pt x="2450" y="1"/>
                  </a:cubicBezTo>
                  <a:close/>
                  <a:moveTo>
                    <a:pt x="3751" y="268"/>
                  </a:moveTo>
                  <a:lnTo>
                    <a:pt x="1115" y="268"/>
                  </a:lnTo>
                  <a:cubicBezTo>
                    <a:pt x="988" y="268"/>
                    <a:pt x="872" y="338"/>
                    <a:pt x="813" y="419"/>
                  </a:cubicBezTo>
                  <a:cubicBezTo>
                    <a:pt x="651" y="628"/>
                    <a:pt x="523" y="860"/>
                    <a:pt x="372" y="1081"/>
                  </a:cubicBezTo>
                  <a:cubicBezTo>
                    <a:pt x="361" y="1092"/>
                    <a:pt x="372" y="1139"/>
                    <a:pt x="372" y="1173"/>
                  </a:cubicBezTo>
                  <a:lnTo>
                    <a:pt x="813" y="1173"/>
                  </a:lnTo>
                  <a:cubicBezTo>
                    <a:pt x="895" y="1173"/>
                    <a:pt x="999" y="1197"/>
                    <a:pt x="1080" y="1220"/>
                  </a:cubicBezTo>
                  <a:cubicBezTo>
                    <a:pt x="1208" y="1266"/>
                    <a:pt x="1347" y="1278"/>
                    <a:pt x="1475" y="1278"/>
                  </a:cubicBezTo>
                  <a:cubicBezTo>
                    <a:pt x="1638" y="1278"/>
                    <a:pt x="1789" y="1255"/>
                    <a:pt x="1940" y="1290"/>
                  </a:cubicBezTo>
                  <a:cubicBezTo>
                    <a:pt x="2183" y="1382"/>
                    <a:pt x="2450" y="1348"/>
                    <a:pt x="2694" y="1371"/>
                  </a:cubicBezTo>
                  <a:lnTo>
                    <a:pt x="3878" y="1371"/>
                  </a:lnTo>
                  <a:cubicBezTo>
                    <a:pt x="4029" y="1371"/>
                    <a:pt x="4145" y="1336"/>
                    <a:pt x="4261" y="1197"/>
                  </a:cubicBezTo>
                  <a:cubicBezTo>
                    <a:pt x="4064" y="918"/>
                    <a:pt x="4018" y="558"/>
                    <a:pt x="3751" y="26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2" name="Google Shape;1102;p20"/>
          <p:cNvGrpSpPr/>
          <p:nvPr/>
        </p:nvGrpSpPr>
        <p:grpSpPr>
          <a:xfrm rot="-2700000">
            <a:off x="8525949" y="3948162"/>
            <a:ext cx="388232" cy="608020"/>
            <a:chOff x="683900" y="3612800"/>
            <a:chExt cx="105100" cy="164600"/>
          </a:xfrm>
        </p:grpSpPr>
        <p:sp>
          <p:nvSpPr>
            <p:cNvPr id="1103" name="Google Shape;1103;p20"/>
            <p:cNvSpPr/>
            <p:nvPr/>
          </p:nvSpPr>
          <p:spPr>
            <a:xfrm>
              <a:off x="683900" y="3612800"/>
              <a:ext cx="105100" cy="164600"/>
            </a:xfrm>
            <a:custGeom>
              <a:avLst/>
              <a:gdLst/>
              <a:ahLst/>
              <a:cxnLst/>
              <a:rect l="l" t="t" r="r" b="b"/>
              <a:pathLst>
                <a:path w="4204" h="6584" extrusionOk="0">
                  <a:moveTo>
                    <a:pt x="488" y="2079"/>
                  </a:moveTo>
                  <a:cubicBezTo>
                    <a:pt x="94" y="2009"/>
                    <a:pt x="24" y="1916"/>
                    <a:pt x="24" y="1522"/>
                  </a:cubicBezTo>
                  <a:cubicBezTo>
                    <a:pt x="24" y="1208"/>
                    <a:pt x="36" y="883"/>
                    <a:pt x="24" y="570"/>
                  </a:cubicBezTo>
                  <a:cubicBezTo>
                    <a:pt x="1" y="361"/>
                    <a:pt x="152" y="245"/>
                    <a:pt x="221" y="105"/>
                  </a:cubicBezTo>
                  <a:cubicBezTo>
                    <a:pt x="233" y="71"/>
                    <a:pt x="279" y="47"/>
                    <a:pt x="326" y="47"/>
                  </a:cubicBezTo>
                  <a:cubicBezTo>
                    <a:pt x="396" y="36"/>
                    <a:pt x="488" y="13"/>
                    <a:pt x="570" y="13"/>
                  </a:cubicBezTo>
                  <a:cubicBezTo>
                    <a:pt x="1208" y="1"/>
                    <a:pt x="1858" y="1"/>
                    <a:pt x="2497" y="47"/>
                  </a:cubicBezTo>
                  <a:cubicBezTo>
                    <a:pt x="2868" y="71"/>
                    <a:pt x="3240" y="71"/>
                    <a:pt x="3600" y="94"/>
                  </a:cubicBezTo>
                  <a:lnTo>
                    <a:pt x="3716" y="94"/>
                  </a:lnTo>
                  <a:cubicBezTo>
                    <a:pt x="4064" y="94"/>
                    <a:pt x="4203" y="198"/>
                    <a:pt x="4203" y="570"/>
                  </a:cubicBezTo>
                  <a:lnTo>
                    <a:pt x="4203" y="1417"/>
                  </a:lnTo>
                  <a:cubicBezTo>
                    <a:pt x="4203" y="1533"/>
                    <a:pt x="4180" y="1649"/>
                    <a:pt x="4110" y="1742"/>
                  </a:cubicBezTo>
                  <a:cubicBezTo>
                    <a:pt x="4029" y="1847"/>
                    <a:pt x="4029" y="1974"/>
                    <a:pt x="4029" y="2091"/>
                  </a:cubicBezTo>
                  <a:cubicBezTo>
                    <a:pt x="4052" y="2555"/>
                    <a:pt x="4087" y="3008"/>
                    <a:pt x="4110" y="3472"/>
                  </a:cubicBezTo>
                  <a:cubicBezTo>
                    <a:pt x="4157" y="4203"/>
                    <a:pt x="4169" y="4935"/>
                    <a:pt x="4099" y="5678"/>
                  </a:cubicBezTo>
                  <a:cubicBezTo>
                    <a:pt x="4087" y="5840"/>
                    <a:pt x="4041" y="5991"/>
                    <a:pt x="3971" y="6154"/>
                  </a:cubicBezTo>
                  <a:cubicBezTo>
                    <a:pt x="3890" y="6340"/>
                    <a:pt x="3762" y="6456"/>
                    <a:pt x="3576" y="6502"/>
                  </a:cubicBezTo>
                  <a:cubicBezTo>
                    <a:pt x="3449" y="6548"/>
                    <a:pt x="3298" y="6572"/>
                    <a:pt x="3159" y="6572"/>
                  </a:cubicBezTo>
                  <a:cubicBezTo>
                    <a:pt x="2810" y="6583"/>
                    <a:pt x="2462" y="6572"/>
                    <a:pt x="2114" y="6572"/>
                  </a:cubicBezTo>
                  <a:cubicBezTo>
                    <a:pt x="1905" y="6572"/>
                    <a:pt x="1707" y="6514"/>
                    <a:pt x="1510" y="6444"/>
                  </a:cubicBezTo>
                  <a:cubicBezTo>
                    <a:pt x="1266" y="6351"/>
                    <a:pt x="1104" y="6189"/>
                    <a:pt x="1011" y="5945"/>
                  </a:cubicBezTo>
                  <a:cubicBezTo>
                    <a:pt x="871" y="5620"/>
                    <a:pt x="755" y="5283"/>
                    <a:pt x="697" y="4923"/>
                  </a:cubicBezTo>
                  <a:cubicBezTo>
                    <a:pt x="570" y="4064"/>
                    <a:pt x="465" y="3193"/>
                    <a:pt x="500" y="2323"/>
                  </a:cubicBezTo>
                  <a:lnTo>
                    <a:pt x="500" y="2137"/>
                  </a:lnTo>
                  <a:cubicBezTo>
                    <a:pt x="512" y="2149"/>
                    <a:pt x="500" y="2125"/>
                    <a:pt x="488" y="2079"/>
                  </a:cubicBezTo>
                  <a:close/>
                  <a:moveTo>
                    <a:pt x="790" y="2009"/>
                  </a:moveTo>
                  <a:cubicBezTo>
                    <a:pt x="790" y="2091"/>
                    <a:pt x="779" y="2183"/>
                    <a:pt x="779" y="2253"/>
                  </a:cubicBezTo>
                  <a:cubicBezTo>
                    <a:pt x="744" y="3066"/>
                    <a:pt x="848" y="3867"/>
                    <a:pt x="964" y="4656"/>
                  </a:cubicBezTo>
                  <a:cubicBezTo>
                    <a:pt x="1022" y="5051"/>
                    <a:pt x="1127" y="5411"/>
                    <a:pt x="1255" y="5782"/>
                  </a:cubicBezTo>
                  <a:cubicBezTo>
                    <a:pt x="1336" y="6014"/>
                    <a:pt x="1498" y="6154"/>
                    <a:pt x="1731" y="6212"/>
                  </a:cubicBezTo>
                  <a:cubicBezTo>
                    <a:pt x="1847" y="6247"/>
                    <a:pt x="1974" y="6270"/>
                    <a:pt x="2090" y="6281"/>
                  </a:cubicBezTo>
                  <a:cubicBezTo>
                    <a:pt x="2462" y="6305"/>
                    <a:pt x="2810" y="6305"/>
                    <a:pt x="3170" y="6281"/>
                  </a:cubicBezTo>
                  <a:cubicBezTo>
                    <a:pt x="3275" y="6281"/>
                    <a:pt x="3367" y="6258"/>
                    <a:pt x="3472" y="6223"/>
                  </a:cubicBezTo>
                  <a:cubicBezTo>
                    <a:pt x="3588" y="6200"/>
                    <a:pt x="3658" y="6131"/>
                    <a:pt x="3716" y="6014"/>
                  </a:cubicBezTo>
                  <a:cubicBezTo>
                    <a:pt x="3809" y="5817"/>
                    <a:pt x="3832" y="5620"/>
                    <a:pt x="3832" y="5411"/>
                  </a:cubicBezTo>
                  <a:lnTo>
                    <a:pt x="3832" y="3518"/>
                  </a:lnTo>
                  <a:cubicBezTo>
                    <a:pt x="3832" y="3182"/>
                    <a:pt x="3809" y="2857"/>
                    <a:pt x="3774" y="2543"/>
                  </a:cubicBezTo>
                  <a:cubicBezTo>
                    <a:pt x="3774" y="2439"/>
                    <a:pt x="3762" y="2334"/>
                    <a:pt x="3751" y="2241"/>
                  </a:cubicBezTo>
                  <a:cubicBezTo>
                    <a:pt x="3739" y="2137"/>
                    <a:pt x="3762" y="2033"/>
                    <a:pt x="3704" y="1951"/>
                  </a:cubicBezTo>
                  <a:lnTo>
                    <a:pt x="3298" y="1951"/>
                  </a:lnTo>
                  <a:cubicBezTo>
                    <a:pt x="3019" y="1951"/>
                    <a:pt x="2752" y="1963"/>
                    <a:pt x="2474" y="1974"/>
                  </a:cubicBezTo>
                  <a:cubicBezTo>
                    <a:pt x="2183" y="2009"/>
                    <a:pt x="1882" y="1974"/>
                    <a:pt x="1591" y="1963"/>
                  </a:cubicBezTo>
                  <a:cubicBezTo>
                    <a:pt x="1324" y="1963"/>
                    <a:pt x="1057" y="1963"/>
                    <a:pt x="790" y="2009"/>
                  </a:cubicBezTo>
                  <a:close/>
                  <a:moveTo>
                    <a:pt x="2114" y="1673"/>
                  </a:moveTo>
                  <a:lnTo>
                    <a:pt x="2114" y="976"/>
                  </a:lnTo>
                  <a:cubicBezTo>
                    <a:pt x="2114" y="883"/>
                    <a:pt x="2114" y="814"/>
                    <a:pt x="2125" y="721"/>
                  </a:cubicBezTo>
                  <a:cubicBezTo>
                    <a:pt x="2125" y="709"/>
                    <a:pt x="2172" y="686"/>
                    <a:pt x="2195" y="686"/>
                  </a:cubicBezTo>
                  <a:cubicBezTo>
                    <a:pt x="2218" y="686"/>
                    <a:pt x="2265" y="697"/>
                    <a:pt x="2265" y="709"/>
                  </a:cubicBezTo>
                  <a:cubicBezTo>
                    <a:pt x="2299" y="767"/>
                    <a:pt x="2311" y="825"/>
                    <a:pt x="2311" y="883"/>
                  </a:cubicBezTo>
                  <a:cubicBezTo>
                    <a:pt x="2323" y="1081"/>
                    <a:pt x="2323" y="1278"/>
                    <a:pt x="2346" y="1464"/>
                  </a:cubicBezTo>
                  <a:cubicBezTo>
                    <a:pt x="2346" y="1545"/>
                    <a:pt x="2369" y="1603"/>
                    <a:pt x="2369" y="1673"/>
                  </a:cubicBezTo>
                  <a:cubicBezTo>
                    <a:pt x="2508" y="1684"/>
                    <a:pt x="2648" y="1800"/>
                    <a:pt x="2799" y="1684"/>
                  </a:cubicBezTo>
                  <a:cubicBezTo>
                    <a:pt x="2787" y="1580"/>
                    <a:pt x="2787" y="1487"/>
                    <a:pt x="2775" y="1382"/>
                  </a:cubicBezTo>
                  <a:cubicBezTo>
                    <a:pt x="2764" y="1173"/>
                    <a:pt x="2752" y="976"/>
                    <a:pt x="2752" y="767"/>
                  </a:cubicBezTo>
                  <a:cubicBezTo>
                    <a:pt x="2752" y="709"/>
                    <a:pt x="2764" y="651"/>
                    <a:pt x="2775" y="593"/>
                  </a:cubicBezTo>
                  <a:cubicBezTo>
                    <a:pt x="2775" y="581"/>
                    <a:pt x="2799" y="570"/>
                    <a:pt x="2822" y="570"/>
                  </a:cubicBezTo>
                  <a:cubicBezTo>
                    <a:pt x="2833" y="570"/>
                    <a:pt x="2868" y="570"/>
                    <a:pt x="2880" y="581"/>
                  </a:cubicBezTo>
                  <a:cubicBezTo>
                    <a:pt x="2892" y="616"/>
                    <a:pt x="2926" y="651"/>
                    <a:pt x="2926" y="697"/>
                  </a:cubicBezTo>
                  <a:cubicBezTo>
                    <a:pt x="2938" y="883"/>
                    <a:pt x="2950" y="1057"/>
                    <a:pt x="2961" y="1243"/>
                  </a:cubicBezTo>
                  <a:cubicBezTo>
                    <a:pt x="2984" y="1406"/>
                    <a:pt x="2996" y="1568"/>
                    <a:pt x="3077" y="1707"/>
                  </a:cubicBezTo>
                  <a:lnTo>
                    <a:pt x="3240" y="1707"/>
                  </a:lnTo>
                  <a:cubicBezTo>
                    <a:pt x="3251" y="1707"/>
                    <a:pt x="3275" y="1696"/>
                    <a:pt x="3286" y="1684"/>
                  </a:cubicBezTo>
                  <a:cubicBezTo>
                    <a:pt x="3333" y="1452"/>
                    <a:pt x="3333" y="605"/>
                    <a:pt x="3298" y="407"/>
                  </a:cubicBezTo>
                  <a:cubicBezTo>
                    <a:pt x="3019" y="396"/>
                    <a:pt x="2729" y="361"/>
                    <a:pt x="2462" y="349"/>
                  </a:cubicBezTo>
                  <a:cubicBezTo>
                    <a:pt x="2172" y="338"/>
                    <a:pt x="1882" y="291"/>
                    <a:pt x="1591" y="338"/>
                  </a:cubicBezTo>
                  <a:cubicBezTo>
                    <a:pt x="1545" y="651"/>
                    <a:pt x="1603" y="1336"/>
                    <a:pt x="1719" y="1707"/>
                  </a:cubicBezTo>
                  <a:cubicBezTo>
                    <a:pt x="1847" y="1742"/>
                    <a:pt x="1963" y="1719"/>
                    <a:pt x="2114" y="1673"/>
                  </a:cubicBezTo>
                  <a:close/>
                  <a:moveTo>
                    <a:pt x="697" y="1754"/>
                  </a:moveTo>
                  <a:cubicBezTo>
                    <a:pt x="604" y="1429"/>
                    <a:pt x="616" y="1092"/>
                    <a:pt x="628" y="767"/>
                  </a:cubicBezTo>
                  <a:cubicBezTo>
                    <a:pt x="628" y="686"/>
                    <a:pt x="639" y="616"/>
                    <a:pt x="663" y="523"/>
                  </a:cubicBezTo>
                  <a:cubicBezTo>
                    <a:pt x="674" y="465"/>
                    <a:pt x="721" y="430"/>
                    <a:pt x="779" y="454"/>
                  </a:cubicBezTo>
                  <a:cubicBezTo>
                    <a:pt x="837" y="465"/>
                    <a:pt x="860" y="512"/>
                    <a:pt x="860" y="570"/>
                  </a:cubicBezTo>
                  <a:cubicBezTo>
                    <a:pt x="860" y="779"/>
                    <a:pt x="848" y="1011"/>
                    <a:pt x="848" y="1231"/>
                  </a:cubicBezTo>
                  <a:cubicBezTo>
                    <a:pt x="848" y="1417"/>
                    <a:pt x="895" y="1591"/>
                    <a:pt x="964" y="1754"/>
                  </a:cubicBezTo>
                  <a:cubicBezTo>
                    <a:pt x="1220" y="1789"/>
                    <a:pt x="1220" y="1789"/>
                    <a:pt x="1440" y="1719"/>
                  </a:cubicBezTo>
                  <a:cubicBezTo>
                    <a:pt x="1440" y="1684"/>
                    <a:pt x="1452" y="1661"/>
                    <a:pt x="1452" y="1626"/>
                  </a:cubicBezTo>
                  <a:cubicBezTo>
                    <a:pt x="1429" y="1255"/>
                    <a:pt x="1394" y="872"/>
                    <a:pt x="1359" y="500"/>
                  </a:cubicBezTo>
                  <a:cubicBezTo>
                    <a:pt x="1336" y="396"/>
                    <a:pt x="1278" y="326"/>
                    <a:pt x="1185" y="326"/>
                  </a:cubicBezTo>
                  <a:cubicBezTo>
                    <a:pt x="906" y="291"/>
                    <a:pt x="616" y="280"/>
                    <a:pt x="337" y="303"/>
                  </a:cubicBezTo>
                  <a:cubicBezTo>
                    <a:pt x="314" y="709"/>
                    <a:pt x="326" y="1522"/>
                    <a:pt x="372" y="1719"/>
                  </a:cubicBezTo>
                  <a:cubicBezTo>
                    <a:pt x="454" y="1754"/>
                    <a:pt x="546" y="1800"/>
                    <a:pt x="697" y="1754"/>
                  </a:cubicBezTo>
                  <a:close/>
                  <a:moveTo>
                    <a:pt x="3565" y="1673"/>
                  </a:moveTo>
                  <a:cubicBezTo>
                    <a:pt x="3739" y="1684"/>
                    <a:pt x="3774" y="1684"/>
                    <a:pt x="3820" y="1638"/>
                  </a:cubicBezTo>
                  <a:cubicBezTo>
                    <a:pt x="3878" y="1580"/>
                    <a:pt x="3890" y="1498"/>
                    <a:pt x="3890" y="1406"/>
                  </a:cubicBezTo>
                  <a:lnTo>
                    <a:pt x="3890" y="547"/>
                  </a:lnTo>
                  <a:cubicBezTo>
                    <a:pt x="3890" y="512"/>
                    <a:pt x="3867" y="465"/>
                    <a:pt x="3855" y="407"/>
                  </a:cubicBezTo>
                  <a:lnTo>
                    <a:pt x="3542" y="407"/>
                  </a:lnTo>
                  <a:cubicBezTo>
                    <a:pt x="3518" y="674"/>
                    <a:pt x="3530" y="1464"/>
                    <a:pt x="3565" y="1673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20"/>
            <p:cNvSpPr/>
            <p:nvPr/>
          </p:nvSpPr>
          <p:spPr>
            <a:xfrm>
              <a:off x="717875" y="3678100"/>
              <a:ext cx="53700" cy="69400"/>
            </a:xfrm>
            <a:custGeom>
              <a:avLst/>
              <a:gdLst/>
              <a:ahLst/>
              <a:cxnLst/>
              <a:rect l="l" t="t" r="r" b="b"/>
              <a:pathLst>
                <a:path w="2148" h="2776" extrusionOk="0">
                  <a:moveTo>
                    <a:pt x="1463" y="860"/>
                  </a:moveTo>
                  <a:cubicBezTo>
                    <a:pt x="1567" y="872"/>
                    <a:pt x="1649" y="883"/>
                    <a:pt x="1741" y="918"/>
                  </a:cubicBezTo>
                  <a:cubicBezTo>
                    <a:pt x="1811" y="930"/>
                    <a:pt x="1881" y="930"/>
                    <a:pt x="1939" y="965"/>
                  </a:cubicBezTo>
                  <a:cubicBezTo>
                    <a:pt x="2055" y="999"/>
                    <a:pt x="2125" y="1092"/>
                    <a:pt x="2125" y="1220"/>
                  </a:cubicBezTo>
                  <a:cubicBezTo>
                    <a:pt x="2125" y="1348"/>
                    <a:pt x="2148" y="1475"/>
                    <a:pt x="2125" y="1615"/>
                  </a:cubicBezTo>
                  <a:cubicBezTo>
                    <a:pt x="2125" y="1731"/>
                    <a:pt x="2067" y="1777"/>
                    <a:pt x="1950" y="1789"/>
                  </a:cubicBezTo>
                  <a:cubicBezTo>
                    <a:pt x="1834" y="1812"/>
                    <a:pt x="1707" y="1835"/>
                    <a:pt x="1591" y="1847"/>
                  </a:cubicBezTo>
                  <a:cubicBezTo>
                    <a:pt x="1544" y="1986"/>
                    <a:pt x="1567" y="2137"/>
                    <a:pt x="1591" y="2276"/>
                  </a:cubicBezTo>
                  <a:cubicBezTo>
                    <a:pt x="1602" y="2381"/>
                    <a:pt x="1602" y="2485"/>
                    <a:pt x="1591" y="2590"/>
                  </a:cubicBezTo>
                  <a:cubicBezTo>
                    <a:pt x="1579" y="2706"/>
                    <a:pt x="1486" y="2764"/>
                    <a:pt x="1370" y="2776"/>
                  </a:cubicBezTo>
                  <a:lnTo>
                    <a:pt x="1010" y="2776"/>
                  </a:lnTo>
                  <a:cubicBezTo>
                    <a:pt x="871" y="2776"/>
                    <a:pt x="778" y="2706"/>
                    <a:pt x="731" y="2567"/>
                  </a:cubicBezTo>
                  <a:cubicBezTo>
                    <a:pt x="673" y="2427"/>
                    <a:pt x="639" y="2276"/>
                    <a:pt x="592" y="2125"/>
                  </a:cubicBezTo>
                  <a:cubicBezTo>
                    <a:pt x="488" y="2091"/>
                    <a:pt x="383" y="2067"/>
                    <a:pt x="267" y="2033"/>
                  </a:cubicBezTo>
                  <a:cubicBezTo>
                    <a:pt x="93" y="1975"/>
                    <a:pt x="0" y="1858"/>
                    <a:pt x="12" y="1673"/>
                  </a:cubicBezTo>
                  <a:lnTo>
                    <a:pt x="12" y="1359"/>
                  </a:lnTo>
                  <a:cubicBezTo>
                    <a:pt x="12" y="1255"/>
                    <a:pt x="70" y="1174"/>
                    <a:pt x="174" y="1127"/>
                  </a:cubicBezTo>
                  <a:cubicBezTo>
                    <a:pt x="244" y="1104"/>
                    <a:pt x="325" y="1092"/>
                    <a:pt x="418" y="1057"/>
                  </a:cubicBezTo>
                  <a:cubicBezTo>
                    <a:pt x="464" y="918"/>
                    <a:pt x="430" y="756"/>
                    <a:pt x="430" y="605"/>
                  </a:cubicBezTo>
                  <a:cubicBezTo>
                    <a:pt x="430" y="431"/>
                    <a:pt x="476" y="291"/>
                    <a:pt x="557" y="140"/>
                  </a:cubicBezTo>
                  <a:cubicBezTo>
                    <a:pt x="604" y="71"/>
                    <a:pt x="673" y="24"/>
                    <a:pt x="766" y="13"/>
                  </a:cubicBezTo>
                  <a:cubicBezTo>
                    <a:pt x="906" y="13"/>
                    <a:pt x="1057" y="1"/>
                    <a:pt x="1196" y="13"/>
                  </a:cubicBezTo>
                  <a:cubicBezTo>
                    <a:pt x="1347" y="24"/>
                    <a:pt x="1428" y="82"/>
                    <a:pt x="1451" y="245"/>
                  </a:cubicBezTo>
                  <a:cubicBezTo>
                    <a:pt x="1463" y="361"/>
                    <a:pt x="1463" y="489"/>
                    <a:pt x="1463" y="605"/>
                  </a:cubicBezTo>
                  <a:cubicBezTo>
                    <a:pt x="1440" y="674"/>
                    <a:pt x="1440" y="756"/>
                    <a:pt x="1463" y="860"/>
                  </a:cubicBezTo>
                  <a:close/>
                  <a:moveTo>
                    <a:pt x="1393" y="1568"/>
                  </a:moveTo>
                  <a:cubicBezTo>
                    <a:pt x="1463" y="1557"/>
                    <a:pt x="1533" y="1545"/>
                    <a:pt x="1602" y="1545"/>
                  </a:cubicBezTo>
                  <a:cubicBezTo>
                    <a:pt x="1683" y="1522"/>
                    <a:pt x="1765" y="1522"/>
                    <a:pt x="1858" y="1510"/>
                  </a:cubicBezTo>
                  <a:lnTo>
                    <a:pt x="1858" y="1220"/>
                  </a:lnTo>
                  <a:cubicBezTo>
                    <a:pt x="1800" y="1208"/>
                    <a:pt x="1753" y="1174"/>
                    <a:pt x="1695" y="1174"/>
                  </a:cubicBezTo>
                  <a:cubicBezTo>
                    <a:pt x="1591" y="1162"/>
                    <a:pt x="1486" y="1162"/>
                    <a:pt x="1393" y="1150"/>
                  </a:cubicBezTo>
                  <a:cubicBezTo>
                    <a:pt x="1231" y="1127"/>
                    <a:pt x="1184" y="1069"/>
                    <a:pt x="1184" y="930"/>
                  </a:cubicBezTo>
                  <a:lnTo>
                    <a:pt x="1184" y="686"/>
                  </a:lnTo>
                  <a:cubicBezTo>
                    <a:pt x="1184" y="547"/>
                    <a:pt x="1196" y="419"/>
                    <a:pt x="1173" y="303"/>
                  </a:cubicBezTo>
                  <a:cubicBezTo>
                    <a:pt x="1126" y="280"/>
                    <a:pt x="1115" y="256"/>
                    <a:pt x="1103" y="256"/>
                  </a:cubicBezTo>
                  <a:cubicBezTo>
                    <a:pt x="1045" y="256"/>
                    <a:pt x="987" y="245"/>
                    <a:pt x="906" y="245"/>
                  </a:cubicBezTo>
                  <a:cubicBezTo>
                    <a:pt x="755" y="245"/>
                    <a:pt x="708" y="291"/>
                    <a:pt x="662" y="419"/>
                  </a:cubicBezTo>
                  <a:cubicBezTo>
                    <a:pt x="650" y="489"/>
                    <a:pt x="639" y="570"/>
                    <a:pt x="639" y="639"/>
                  </a:cubicBezTo>
                  <a:cubicBezTo>
                    <a:pt x="639" y="802"/>
                    <a:pt x="650" y="976"/>
                    <a:pt x="639" y="1127"/>
                  </a:cubicBezTo>
                  <a:cubicBezTo>
                    <a:pt x="639" y="1185"/>
                    <a:pt x="615" y="1243"/>
                    <a:pt x="604" y="1301"/>
                  </a:cubicBezTo>
                  <a:cubicBezTo>
                    <a:pt x="488" y="1336"/>
                    <a:pt x="372" y="1348"/>
                    <a:pt x="267" y="1359"/>
                  </a:cubicBezTo>
                  <a:cubicBezTo>
                    <a:pt x="255" y="1406"/>
                    <a:pt x="255" y="1441"/>
                    <a:pt x="255" y="1464"/>
                  </a:cubicBezTo>
                  <a:cubicBezTo>
                    <a:pt x="255" y="1719"/>
                    <a:pt x="267" y="1742"/>
                    <a:pt x="534" y="1719"/>
                  </a:cubicBezTo>
                  <a:lnTo>
                    <a:pt x="557" y="1719"/>
                  </a:lnTo>
                  <a:cubicBezTo>
                    <a:pt x="697" y="1696"/>
                    <a:pt x="790" y="1754"/>
                    <a:pt x="813" y="1916"/>
                  </a:cubicBezTo>
                  <a:cubicBezTo>
                    <a:pt x="824" y="2102"/>
                    <a:pt x="848" y="2311"/>
                    <a:pt x="952" y="2485"/>
                  </a:cubicBezTo>
                  <a:cubicBezTo>
                    <a:pt x="1068" y="2509"/>
                    <a:pt x="1196" y="2520"/>
                    <a:pt x="1335" y="2485"/>
                  </a:cubicBezTo>
                  <a:cubicBezTo>
                    <a:pt x="1405" y="2195"/>
                    <a:pt x="1335" y="1882"/>
                    <a:pt x="1393" y="156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5" name="Google Shape;1105;p20"/>
          <p:cNvGrpSpPr/>
          <p:nvPr/>
        </p:nvGrpSpPr>
        <p:grpSpPr>
          <a:xfrm rot="3303917">
            <a:off x="7811565" y="4352123"/>
            <a:ext cx="360250" cy="1149365"/>
            <a:chOff x="616875" y="3027700"/>
            <a:chExt cx="97525" cy="311150"/>
          </a:xfrm>
        </p:grpSpPr>
        <p:sp>
          <p:nvSpPr>
            <p:cNvPr id="1106" name="Google Shape;1106;p20"/>
            <p:cNvSpPr/>
            <p:nvPr/>
          </p:nvSpPr>
          <p:spPr>
            <a:xfrm>
              <a:off x="616875" y="3027700"/>
              <a:ext cx="97525" cy="311150"/>
            </a:xfrm>
            <a:custGeom>
              <a:avLst/>
              <a:gdLst/>
              <a:ahLst/>
              <a:cxnLst/>
              <a:rect l="l" t="t" r="r" b="b"/>
              <a:pathLst>
                <a:path w="3901" h="12446" extrusionOk="0">
                  <a:moveTo>
                    <a:pt x="12" y="8116"/>
                  </a:moveTo>
                  <a:lnTo>
                    <a:pt x="12" y="5109"/>
                  </a:lnTo>
                  <a:cubicBezTo>
                    <a:pt x="12" y="4946"/>
                    <a:pt x="12" y="4784"/>
                    <a:pt x="93" y="4633"/>
                  </a:cubicBezTo>
                  <a:cubicBezTo>
                    <a:pt x="116" y="4552"/>
                    <a:pt x="116" y="4436"/>
                    <a:pt x="116" y="4354"/>
                  </a:cubicBezTo>
                  <a:lnTo>
                    <a:pt x="116" y="3936"/>
                  </a:lnTo>
                  <a:cubicBezTo>
                    <a:pt x="116" y="3832"/>
                    <a:pt x="151" y="3739"/>
                    <a:pt x="221" y="3681"/>
                  </a:cubicBezTo>
                  <a:cubicBezTo>
                    <a:pt x="325" y="3600"/>
                    <a:pt x="360" y="3484"/>
                    <a:pt x="406" y="3367"/>
                  </a:cubicBezTo>
                  <a:cubicBezTo>
                    <a:pt x="476" y="3193"/>
                    <a:pt x="557" y="3031"/>
                    <a:pt x="639" y="2857"/>
                  </a:cubicBezTo>
                  <a:cubicBezTo>
                    <a:pt x="731" y="2671"/>
                    <a:pt x="824" y="2485"/>
                    <a:pt x="801" y="2265"/>
                  </a:cubicBezTo>
                  <a:cubicBezTo>
                    <a:pt x="801" y="2230"/>
                    <a:pt x="801" y="2218"/>
                    <a:pt x="813" y="2195"/>
                  </a:cubicBezTo>
                  <a:cubicBezTo>
                    <a:pt x="940" y="1905"/>
                    <a:pt x="894" y="1591"/>
                    <a:pt x="894" y="1289"/>
                  </a:cubicBezTo>
                  <a:cubicBezTo>
                    <a:pt x="894" y="1150"/>
                    <a:pt x="917" y="1011"/>
                    <a:pt x="894" y="871"/>
                  </a:cubicBezTo>
                  <a:cubicBezTo>
                    <a:pt x="871" y="663"/>
                    <a:pt x="952" y="512"/>
                    <a:pt x="1010" y="337"/>
                  </a:cubicBezTo>
                  <a:cubicBezTo>
                    <a:pt x="1091" y="117"/>
                    <a:pt x="1300" y="47"/>
                    <a:pt x="1521" y="12"/>
                  </a:cubicBezTo>
                  <a:cubicBezTo>
                    <a:pt x="1625" y="1"/>
                    <a:pt x="1730" y="12"/>
                    <a:pt x="1846" y="12"/>
                  </a:cubicBezTo>
                  <a:cubicBezTo>
                    <a:pt x="1962" y="12"/>
                    <a:pt x="2055" y="70"/>
                    <a:pt x="2090" y="175"/>
                  </a:cubicBezTo>
                  <a:cubicBezTo>
                    <a:pt x="2171" y="419"/>
                    <a:pt x="2287" y="663"/>
                    <a:pt x="2275" y="941"/>
                  </a:cubicBezTo>
                  <a:cubicBezTo>
                    <a:pt x="2252" y="1266"/>
                    <a:pt x="2368" y="1556"/>
                    <a:pt x="2426" y="1870"/>
                  </a:cubicBezTo>
                  <a:cubicBezTo>
                    <a:pt x="2438" y="1940"/>
                    <a:pt x="2461" y="2032"/>
                    <a:pt x="2484" y="2102"/>
                  </a:cubicBezTo>
                  <a:cubicBezTo>
                    <a:pt x="2519" y="2369"/>
                    <a:pt x="2659" y="2555"/>
                    <a:pt x="2868" y="2683"/>
                  </a:cubicBezTo>
                  <a:cubicBezTo>
                    <a:pt x="2891" y="2683"/>
                    <a:pt x="2891" y="2694"/>
                    <a:pt x="2902" y="2694"/>
                  </a:cubicBezTo>
                  <a:cubicBezTo>
                    <a:pt x="3297" y="2845"/>
                    <a:pt x="3494" y="3158"/>
                    <a:pt x="3587" y="3553"/>
                  </a:cubicBezTo>
                  <a:cubicBezTo>
                    <a:pt x="3634" y="3774"/>
                    <a:pt x="3761" y="3960"/>
                    <a:pt x="3715" y="4192"/>
                  </a:cubicBezTo>
                  <a:cubicBezTo>
                    <a:pt x="3866" y="4586"/>
                    <a:pt x="3808" y="5004"/>
                    <a:pt x="3808" y="5399"/>
                  </a:cubicBezTo>
                  <a:cubicBezTo>
                    <a:pt x="3808" y="5736"/>
                    <a:pt x="3831" y="6061"/>
                    <a:pt x="3878" y="6397"/>
                  </a:cubicBezTo>
                  <a:cubicBezTo>
                    <a:pt x="3889" y="6560"/>
                    <a:pt x="3901" y="6723"/>
                    <a:pt x="3901" y="6897"/>
                  </a:cubicBezTo>
                  <a:lnTo>
                    <a:pt x="3901" y="10147"/>
                  </a:lnTo>
                  <a:cubicBezTo>
                    <a:pt x="3901" y="10345"/>
                    <a:pt x="3878" y="10530"/>
                    <a:pt x="3785" y="10728"/>
                  </a:cubicBezTo>
                  <a:cubicBezTo>
                    <a:pt x="3715" y="10902"/>
                    <a:pt x="3657" y="11076"/>
                    <a:pt x="3622" y="11262"/>
                  </a:cubicBezTo>
                  <a:cubicBezTo>
                    <a:pt x="3599" y="11436"/>
                    <a:pt x="3506" y="11575"/>
                    <a:pt x="3448" y="11738"/>
                  </a:cubicBezTo>
                  <a:cubicBezTo>
                    <a:pt x="3344" y="12016"/>
                    <a:pt x="3135" y="12144"/>
                    <a:pt x="2868" y="12248"/>
                  </a:cubicBezTo>
                  <a:cubicBezTo>
                    <a:pt x="2810" y="12272"/>
                    <a:pt x="2740" y="12307"/>
                    <a:pt x="2670" y="12307"/>
                  </a:cubicBezTo>
                  <a:cubicBezTo>
                    <a:pt x="2345" y="12318"/>
                    <a:pt x="2055" y="12446"/>
                    <a:pt x="1741" y="12446"/>
                  </a:cubicBezTo>
                  <a:lnTo>
                    <a:pt x="894" y="12446"/>
                  </a:lnTo>
                  <a:cubicBezTo>
                    <a:pt x="662" y="12446"/>
                    <a:pt x="348" y="12248"/>
                    <a:pt x="255" y="12040"/>
                  </a:cubicBezTo>
                  <a:cubicBezTo>
                    <a:pt x="105" y="11714"/>
                    <a:pt x="0" y="11366"/>
                    <a:pt x="12" y="10971"/>
                  </a:cubicBezTo>
                  <a:cubicBezTo>
                    <a:pt x="35" y="10008"/>
                    <a:pt x="12" y="9068"/>
                    <a:pt x="12" y="8116"/>
                  </a:cubicBezTo>
                  <a:close/>
                  <a:moveTo>
                    <a:pt x="2008" y="1754"/>
                  </a:moveTo>
                  <a:lnTo>
                    <a:pt x="1382" y="1754"/>
                  </a:lnTo>
                  <a:cubicBezTo>
                    <a:pt x="1265" y="1754"/>
                    <a:pt x="1207" y="1812"/>
                    <a:pt x="1196" y="1928"/>
                  </a:cubicBezTo>
                  <a:cubicBezTo>
                    <a:pt x="1173" y="2079"/>
                    <a:pt x="1196" y="2207"/>
                    <a:pt x="1173" y="2346"/>
                  </a:cubicBezTo>
                  <a:cubicBezTo>
                    <a:pt x="1173" y="2427"/>
                    <a:pt x="1161" y="2520"/>
                    <a:pt x="1115" y="2578"/>
                  </a:cubicBezTo>
                  <a:cubicBezTo>
                    <a:pt x="917" y="2845"/>
                    <a:pt x="801" y="3147"/>
                    <a:pt x="627" y="3426"/>
                  </a:cubicBezTo>
                  <a:cubicBezTo>
                    <a:pt x="476" y="3681"/>
                    <a:pt x="395" y="3971"/>
                    <a:pt x="418" y="4296"/>
                  </a:cubicBezTo>
                  <a:cubicBezTo>
                    <a:pt x="441" y="4436"/>
                    <a:pt x="441" y="4598"/>
                    <a:pt x="395" y="4749"/>
                  </a:cubicBezTo>
                  <a:cubicBezTo>
                    <a:pt x="348" y="4888"/>
                    <a:pt x="337" y="5039"/>
                    <a:pt x="337" y="5190"/>
                  </a:cubicBezTo>
                  <a:lnTo>
                    <a:pt x="337" y="11053"/>
                  </a:lnTo>
                  <a:cubicBezTo>
                    <a:pt x="337" y="11343"/>
                    <a:pt x="418" y="11610"/>
                    <a:pt x="534" y="11854"/>
                  </a:cubicBezTo>
                  <a:cubicBezTo>
                    <a:pt x="615" y="12005"/>
                    <a:pt x="743" y="12132"/>
                    <a:pt x="940" y="12132"/>
                  </a:cubicBezTo>
                  <a:cubicBezTo>
                    <a:pt x="1451" y="12156"/>
                    <a:pt x="1962" y="12086"/>
                    <a:pt x="2473" y="12028"/>
                  </a:cubicBezTo>
                  <a:cubicBezTo>
                    <a:pt x="2577" y="12016"/>
                    <a:pt x="2693" y="11970"/>
                    <a:pt x="2798" y="11912"/>
                  </a:cubicBezTo>
                  <a:cubicBezTo>
                    <a:pt x="2902" y="11854"/>
                    <a:pt x="3018" y="11773"/>
                    <a:pt x="3088" y="11680"/>
                  </a:cubicBezTo>
                  <a:cubicBezTo>
                    <a:pt x="3239" y="11482"/>
                    <a:pt x="3320" y="11227"/>
                    <a:pt x="3390" y="10983"/>
                  </a:cubicBezTo>
                  <a:cubicBezTo>
                    <a:pt x="3425" y="10867"/>
                    <a:pt x="3448" y="10751"/>
                    <a:pt x="3494" y="10646"/>
                  </a:cubicBezTo>
                  <a:cubicBezTo>
                    <a:pt x="3564" y="10495"/>
                    <a:pt x="3587" y="10321"/>
                    <a:pt x="3587" y="10147"/>
                  </a:cubicBezTo>
                  <a:lnTo>
                    <a:pt x="3587" y="6862"/>
                  </a:lnTo>
                  <a:cubicBezTo>
                    <a:pt x="3587" y="6734"/>
                    <a:pt x="3587" y="6606"/>
                    <a:pt x="3564" y="6490"/>
                  </a:cubicBezTo>
                  <a:cubicBezTo>
                    <a:pt x="3483" y="6061"/>
                    <a:pt x="3506" y="5631"/>
                    <a:pt x="3494" y="5190"/>
                  </a:cubicBezTo>
                  <a:cubicBezTo>
                    <a:pt x="3494" y="4946"/>
                    <a:pt x="3529" y="4703"/>
                    <a:pt x="3425" y="4470"/>
                  </a:cubicBezTo>
                  <a:cubicBezTo>
                    <a:pt x="3413" y="4424"/>
                    <a:pt x="3413" y="4354"/>
                    <a:pt x="3413" y="4296"/>
                  </a:cubicBezTo>
                  <a:cubicBezTo>
                    <a:pt x="3413" y="4134"/>
                    <a:pt x="3390" y="4006"/>
                    <a:pt x="3320" y="3855"/>
                  </a:cubicBezTo>
                  <a:cubicBezTo>
                    <a:pt x="3262" y="3762"/>
                    <a:pt x="3239" y="3646"/>
                    <a:pt x="3204" y="3530"/>
                  </a:cubicBezTo>
                  <a:cubicBezTo>
                    <a:pt x="3158" y="3333"/>
                    <a:pt x="3053" y="3217"/>
                    <a:pt x="2902" y="3124"/>
                  </a:cubicBezTo>
                  <a:cubicBezTo>
                    <a:pt x="2786" y="3042"/>
                    <a:pt x="2659" y="2973"/>
                    <a:pt x="2554" y="2903"/>
                  </a:cubicBezTo>
                  <a:cubicBezTo>
                    <a:pt x="2392" y="2799"/>
                    <a:pt x="2264" y="2683"/>
                    <a:pt x="2217" y="2485"/>
                  </a:cubicBezTo>
                  <a:cubicBezTo>
                    <a:pt x="2183" y="2230"/>
                    <a:pt x="2078" y="1986"/>
                    <a:pt x="2008" y="1754"/>
                  </a:cubicBezTo>
                  <a:close/>
                  <a:moveTo>
                    <a:pt x="1950" y="1464"/>
                  </a:moveTo>
                  <a:lnTo>
                    <a:pt x="1950" y="1011"/>
                  </a:lnTo>
                  <a:cubicBezTo>
                    <a:pt x="1950" y="895"/>
                    <a:pt x="1927" y="779"/>
                    <a:pt x="1916" y="663"/>
                  </a:cubicBezTo>
                  <a:cubicBezTo>
                    <a:pt x="1892" y="535"/>
                    <a:pt x="1800" y="454"/>
                    <a:pt x="1672" y="396"/>
                  </a:cubicBezTo>
                  <a:cubicBezTo>
                    <a:pt x="1521" y="337"/>
                    <a:pt x="1324" y="419"/>
                    <a:pt x="1312" y="570"/>
                  </a:cubicBezTo>
                  <a:cubicBezTo>
                    <a:pt x="1289" y="860"/>
                    <a:pt x="1265" y="1150"/>
                    <a:pt x="1324" y="1440"/>
                  </a:cubicBezTo>
                  <a:cubicBezTo>
                    <a:pt x="1521" y="1498"/>
                    <a:pt x="1718" y="1475"/>
                    <a:pt x="1950" y="1464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20"/>
            <p:cNvSpPr/>
            <p:nvPr/>
          </p:nvSpPr>
          <p:spPr>
            <a:xfrm>
              <a:off x="641250" y="3121750"/>
              <a:ext cx="49075" cy="179100"/>
            </a:xfrm>
            <a:custGeom>
              <a:avLst/>
              <a:gdLst/>
              <a:ahLst/>
              <a:cxnLst/>
              <a:rect l="l" t="t" r="r" b="b"/>
              <a:pathLst>
                <a:path w="1963" h="7164" extrusionOk="0">
                  <a:moveTo>
                    <a:pt x="1939" y="3378"/>
                  </a:moveTo>
                  <a:cubicBezTo>
                    <a:pt x="1939" y="4238"/>
                    <a:pt x="1927" y="5073"/>
                    <a:pt x="1939" y="5932"/>
                  </a:cubicBezTo>
                  <a:cubicBezTo>
                    <a:pt x="1939" y="6188"/>
                    <a:pt x="1846" y="6408"/>
                    <a:pt x="1800" y="6641"/>
                  </a:cubicBezTo>
                  <a:cubicBezTo>
                    <a:pt x="1788" y="6722"/>
                    <a:pt x="1672" y="6803"/>
                    <a:pt x="1591" y="6861"/>
                  </a:cubicBezTo>
                  <a:cubicBezTo>
                    <a:pt x="1475" y="6942"/>
                    <a:pt x="1335" y="7001"/>
                    <a:pt x="1208" y="7093"/>
                  </a:cubicBezTo>
                  <a:cubicBezTo>
                    <a:pt x="1115" y="7151"/>
                    <a:pt x="1022" y="7163"/>
                    <a:pt x="941" y="7117"/>
                  </a:cubicBezTo>
                  <a:cubicBezTo>
                    <a:pt x="778" y="7047"/>
                    <a:pt x="627" y="6989"/>
                    <a:pt x="476" y="6884"/>
                  </a:cubicBezTo>
                  <a:cubicBezTo>
                    <a:pt x="337" y="6780"/>
                    <a:pt x="186" y="6675"/>
                    <a:pt x="221" y="6466"/>
                  </a:cubicBezTo>
                  <a:cubicBezTo>
                    <a:pt x="82" y="6188"/>
                    <a:pt x="128" y="5898"/>
                    <a:pt x="116" y="5607"/>
                  </a:cubicBezTo>
                  <a:cubicBezTo>
                    <a:pt x="116" y="5480"/>
                    <a:pt x="116" y="5364"/>
                    <a:pt x="58" y="5236"/>
                  </a:cubicBezTo>
                  <a:cubicBezTo>
                    <a:pt x="23" y="5143"/>
                    <a:pt x="12" y="5062"/>
                    <a:pt x="12" y="4957"/>
                  </a:cubicBezTo>
                  <a:lnTo>
                    <a:pt x="12" y="2728"/>
                  </a:lnTo>
                  <a:cubicBezTo>
                    <a:pt x="12" y="2670"/>
                    <a:pt x="0" y="2589"/>
                    <a:pt x="23" y="2554"/>
                  </a:cubicBezTo>
                  <a:cubicBezTo>
                    <a:pt x="151" y="2276"/>
                    <a:pt x="116" y="1985"/>
                    <a:pt x="116" y="1695"/>
                  </a:cubicBezTo>
                  <a:lnTo>
                    <a:pt x="116" y="1451"/>
                  </a:lnTo>
                  <a:cubicBezTo>
                    <a:pt x="82" y="1068"/>
                    <a:pt x="209" y="720"/>
                    <a:pt x="314" y="360"/>
                  </a:cubicBezTo>
                  <a:cubicBezTo>
                    <a:pt x="383" y="139"/>
                    <a:pt x="581" y="12"/>
                    <a:pt x="813" y="0"/>
                  </a:cubicBezTo>
                  <a:lnTo>
                    <a:pt x="1161" y="0"/>
                  </a:lnTo>
                  <a:cubicBezTo>
                    <a:pt x="1521" y="0"/>
                    <a:pt x="1742" y="209"/>
                    <a:pt x="1916" y="476"/>
                  </a:cubicBezTo>
                  <a:cubicBezTo>
                    <a:pt x="1962" y="546"/>
                    <a:pt x="1962" y="674"/>
                    <a:pt x="1962" y="778"/>
                  </a:cubicBezTo>
                  <a:cubicBezTo>
                    <a:pt x="1962" y="1660"/>
                    <a:pt x="1962" y="2519"/>
                    <a:pt x="1939" y="3378"/>
                  </a:cubicBezTo>
                  <a:cubicBezTo>
                    <a:pt x="1962" y="3378"/>
                    <a:pt x="1962" y="3378"/>
                    <a:pt x="1939" y="3378"/>
                  </a:cubicBezTo>
                  <a:close/>
                  <a:moveTo>
                    <a:pt x="1567" y="6617"/>
                  </a:moveTo>
                  <a:cubicBezTo>
                    <a:pt x="1614" y="6223"/>
                    <a:pt x="1672" y="5840"/>
                    <a:pt x="1672" y="5468"/>
                  </a:cubicBezTo>
                  <a:cubicBezTo>
                    <a:pt x="1672" y="3971"/>
                    <a:pt x="1649" y="2461"/>
                    <a:pt x="1649" y="964"/>
                  </a:cubicBezTo>
                  <a:cubicBezTo>
                    <a:pt x="1649" y="906"/>
                    <a:pt x="1672" y="848"/>
                    <a:pt x="1649" y="790"/>
                  </a:cubicBezTo>
                  <a:cubicBezTo>
                    <a:pt x="1637" y="720"/>
                    <a:pt x="1626" y="615"/>
                    <a:pt x="1567" y="581"/>
                  </a:cubicBezTo>
                  <a:cubicBezTo>
                    <a:pt x="1417" y="430"/>
                    <a:pt x="1277" y="302"/>
                    <a:pt x="1033" y="302"/>
                  </a:cubicBezTo>
                  <a:cubicBezTo>
                    <a:pt x="801" y="314"/>
                    <a:pt x="650" y="383"/>
                    <a:pt x="581" y="604"/>
                  </a:cubicBezTo>
                  <a:cubicBezTo>
                    <a:pt x="511" y="836"/>
                    <a:pt x="430" y="1068"/>
                    <a:pt x="418" y="1300"/>
                  </a:cubicBezTo>
                  <a:lnTo>
                    <a:pt x="418" y="1823"/>
                  </a:lnTo>
                  <a:cubicBezTo>
                    <a:pt x="418" y="2090"/>
                    <a:pt x="453" y="2357"/>
                    <a:pt x="337" y="2612"/>
                  </a:cubicBezTo>
                  <a:cubicBezTo>
                    <a:pt x="302" y="2670"/>
                    <a:pt x="314" y="2740"/>
                    <a:pt x="314" y="2810"/>
                  </a:cubicBezTo>
                  <a:lnTo>
                    <a:pt x="314" y="4830"/>
                  </a:lnTo>
                  <a:cubicBezTo>
                    <a:pt x="314" y="4911"/>
                    <a:pt x="302" y="5004"/>
                    <a:pt x="349" y="5073"/>
                  </a:cubicBezTo>
                  <a:cubicBezTo>
                    <a:pt x="430" y="5248"/>
                    <a:pt x="418" y="5433"/>
                    <a:pt x="418" y="5631"/>
                  </a:cubicBezTo>
                  <a:cubicBezTo>
                    <a:pt x="418" y="5747"/>
                    <a:pt x="407" y="5863"/>
                    <a:pt x="418" y="5979"/>
                  </a:cubicBezTo>
                  <a:cubicBezTo>
                    <a:pt x="453" y="6153"/>
                    <a:pt x="476" y="6327"/>
                    <a:pt x="546" y="6466"/>
                  </a:cubicBezTo>
                  <a:cubicBezTo>
                    <a:pt x="604" y="6594"/>
                    <a:pt x="720" y="6699"/>
                    <a:pt x="871" y="6722"/>
                  </a:cubicBezTo>
                  <a:cubicBezTo>
                    <a:pt x="1010" y="6757"/>
                    <a:pt x="1161" y="6826"/>
                    <a:pt x="1300" y="6710"/>
                  </a:cubicBezTo>
                  <a:cubicBezTo>
                    <a:pt x="1347" y="6675"/>
                    <a:pt x="1440" y="6652"/>
                    <a:pt x="1567" y="6617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20"/>
            <p:cNvSpPr/>
            <p:nvPr/>
          </p:nvSpPr>
          <p:spPr>
            <a:xfrm>
              <a:off x="657775" y="3180375"/>
              <a:ext cx="18900" cy="38050"/>
            </a:xfrm>
            <a:custGeom>
              <a:avLst/>
              <a:gdLst/>
              <a:ahLst/>
              <a:cxnLst/>
              <a:rect l="l" t="t" r="r" b="b"/>
              <a:pathLst>
                <a:path w="756" h="1522" extrusionOk="0">
                  <a:moveTo>
                    <a:pt x="431" y="360"/>
                  </a:moveTo>
                  <a:cubicBezTo>
                    <a:pt x="500" y="511"/>
                    <a:pt x="756" y="569"/>
                    <a:pt x="581" y="813"/>
                  </a:cubicBezTo>
                  <a:lnTo>
                    <a:pt x="407" y="685"/>
                  </a:lnTo>
                  <a:cubicBezTo>
                    <a:pt x="326" y="755"/>
                    <a:pt x="338" y="824"/>
                    <a:pt x="384" y="906"/>
                  </a:cubicBezTo>
                  <a:cubicBezTo>
                    <a:pt x="454" y="1022"/>
                    <a:pt x="512" y="1138"/>
                    <a:pt x="581" y="1254"/>
                  </a:cubicBezTo>
                  <a:lnTo>
                    <a:pt x="523" y="1370"/>
                  </a:lnTo>
                  <a:cubicBezTo>
                    <a:pt x="500" y="1405"/>
                    <a:pt x="454" y="1451"/>
                    <a:pt x="396" y="1498"/>
                  </a:cubicBezTo>
                  <a:cubicBezTo>
                    <a:pt x="268" y="1463"/>
                    <a:pt x="117" y="1521"/>
                    <a:pt x="13" y="1428"/>
                  </a:cubicBezTo>
                  <a:cubicBezTo>
                    <a:pt x="36" y="1266"/>
                    <a:pt x="36" y="1115"/>
                    <a:pt x="47" y="975"/>
                  </a:cubicBezTo>
                  <a:cubicBezTo>
                    <a:pt x="47" y="917"/>
                    <a:pt x="71" y="859"/>
                    <a:pt x="105" y="824"/>
                  </a:cubicBezTo>
                  <a:cubicBezTo>
                    <a:pt x="175" y="766"/>
                    <a:pt x="187" y="697"/>
                    <a:pt x="187" y="616"/>
                  </a:cubicBezTo>
                  <a:cubicBezTo>
                    <a:pt x="187" y="534"/>
                    <a:pt x="164" y="465"/>
                    <a:pt x="175" y="407"/>
                  </a:cubicBezTo>
                  <a:cubicBezTo>
                    <a:pt x="187" y="302"/>
                    <a:pt x="164" y="267"/>
                    <a:pt x="94" y="209"/>
                  </a:cubicBezTo>
                  <a:cubicBezTo>
                    <a:pt x="1" y="128"/>
                    <a:pt x="47" y="35"/>
                    <a:pt x="164" y="12"/>
                  </a:cubicBezTo>
                  <a:cubicBezTo>
                    <a:pt x="233" y="0"/>
                    <a:pt x="314" y="0"/>
                    <a:pt x="372" y="0"/>
                  </a:cubicBezTo>
                  <a:cubicBezTo>
                    <a:pt x="547" y="12"/>
                    <a:pt x="581" y="128"/>
                    <a:pt x="465" y="290"/>
                  </a:cubicBezTo>
                  <a:cubicBezTo>
                    <a:pt x="454" y="302"/>
                    <a:pt x="442" y="337"/>
                    <a:pt x="431" y="36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20"/>
            <p:cNvSpPr/>
            <p:nvPr/>
          </p:nvSpPr>
          <p:spPr>
            <a:xfrm>
              <a:off x="657500" y="3233775"/>
              <a:ext cx="14825" cy="11625"/>
            </a:xfrm>
            <a:custGeom>
              <a:avLst/>
              <a:gdLst/>
              <a:ahLst/>
              <a:cxnLst/>
              <a:rect l="l" t="t" r="r" b="b"/>
              <a:pathLst>
                <a:path w="593" h="465" extrusionOk="0">
                  <a:moveTo>
                    <a:pt x="523" y="360"/>
                  </a:moveTo>
                  <a:cubicBezTo>
                    <a:pt x="395" y="395"/>
                    <a:pt x="291" y="430"/>
                    <a:pt x="175" y="453"/>
                  </a:cubicBezTo>
                  <a:cubicBezTo>
                    <a:pt x="93" y="465"/>
                    <a:pt x="12" y="395"/>
                    <a:pt x="12" y="302"/>
                  </a:cubicBezTo>
                  <a:cubicBezTo>
                    <a:pt x="0" y="140"/>
                    <a:pt x="116" y="0"/>
                    <a:pt x="279" y="0"/>
                  </a:cubicBezTo>
                  <a:cubicBezTo>
                    <a:pt x="349" y="0"/>
                    <a:pt x="442" y="12"/>
                    <a:pt x="511" y="24"/>
                  </a:cubicBezTo>
                  <a:cubicBezTo>
                    <a:pt x="592" y="128"/>
                    <a:pt x="558" y="232"/>
                    <a:pt x="523" y="36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20"/>
            <p:cNvSpPr/>
            <p:nvPr/>
          </p:nvSpPr>
          <p:spPr>
            <a:xfrm>
              <a:off x="655750" y="3160350"/>
              <a:ext cx="14550" cy="9300"/>
            </a:xfrm>
            <a:custGeom>
              <a:avLst/>
              <a:gdLst/>
              <a:ahLst/>
              <a:cxnLst/>
              <a:rect l="l" t="t" r="r" b="b"/>
              <a:pathLst>
                <a:path w="582" h="372" extrusionOk="0">
                  <a:moveTo>
                    <a:pt x="105" y="0"/>
                  </a:moveTo>
                  <a:cubicBezTo>
                    <a:pt x="279" y="35"/>
                    <a:pt x="430" y="0"/>
                    <a:pt x="523" y="163"/>
                  </a:cubicBezTo>
                  <a:cubicBezTo>
                    <a:pt x="546" y="209"/>
                    <a:pt x="581" y="279"/>
                    <a:pt x="523" y="325"/>
                  </a:cubicBezTo>
                  <a:cubicBezTo>
                    <a:pt x="488" y="348"/>
                    <a:pt x="430" y="372"/>
                    <a:pt x="407" y="348"/>
                  </a:cubicBezTo>
                  <a:cubicBezTo>
                    <a:pt x="314" y="337"/>
                    <a:pt x="233" y="314"/>
                    <a:pt x="140" y="279"/>
                  </a:cubicBezTo>
                  <a:cubicBezTo>
                    <a:pt x="105" y="267"/>
                    <a:pt x="59" y="232"/>
                    <a:pt x="47" y="198"/>
                  </a:cubicBezTo>
                  <a:cubicBezTo>
                    <a:pt x="12" y="163"/>
                    <a:pt x="1" y="105"/>
                    <a:pt x="12" y="81"/>
                  </a:cubicBezTo>
                  <a:cubicBezTo>
                    <a:pt x="47" y="35"/>
                    <a:pt x="82" y="23"/>
                    <a:pt x="105" y="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11" name="Google Shape;1111;p20"/>
          <p:cNvSpPr/>
          <p:nvPr/>
        </p:nvSpPr>
        <p:spPr>
          <a:xfrm rot="2153135">
            <a:off x="8561175" y="4655913"/>
            <a:ext cx="526615" cy="541771"/>
          </a:xfrm>
          <a:custGeom>
            <a:avLst/>
            <a:gdLst/>
            <a:ahLst/>
            <a:cxnLst/>
            <a:rect l="l" t="t" r="r" b="b"/>
            <a:pathLst>
              <a:path w="4830" h="4969" extrusionOk="0">
                <a:moveTo>
                  <a:pt x="2404" y="4922"/>
                </a:moveTo>
                <a:lnTo>
                  <a:pt x="1974" y="4922"/>
                </a:lnTo>
                <a:cubicBezTo>
                  <a:pt x="1719" y="4922"/>
                  <a:pt x="1510" y="4864"/>
                  <a:pt x="1289" y="4760"/>
                </a:cubicBezTo>
                <a:cubicBezTo>
                  <a:pt x="1243" y="4725"/>
                  <a:pt x="1196" y="4713"/>
                  <a:pt x="1161" y="4690"/>
                </a:cubicBezTo>
                <a:cubicBezTo>
                  <a:pt x="720" y="4470"/>
                  <a:pt x="720" y="4470"/>
                  <a:pt x="418" y="4098"/>
                </a:cubicBezTo>
                <a:cubicBezTo>
                  <a:pt x="326" y="3994"/>
                  <a:pt x="268" y="3878"/>
                  <a:pt x="244" y="3738"/>
                </a:cubicBezTo>
                <a:cubicBezTo>
                  <a:pt x="209" y="3611"/>
                  <a:pt x="175" y="3471"/>
                  <a:pt x="151" y="3320"/>
                </a:cubicBezTo>
                <a:cubicBezTo>
                  <a:pt x="140" y="3193"/>
                  <a:pt x="128" y="3065"/>
                  <a:pt x="82" y="2926"/>
                </a:cubicBezTo>
                <a:cubicBezTo>
                  <a:pt x="70" y="2891"/>
                  <a:pt x="82" y="2833"/>
                  <a:pt x="82" y="2786"/>
                </a:cubicBezTo>
                <a:cubicBezTo>
                  <a:pt x="82" y="2728"/>
                  <a:pt x="93" y="2659"/>
                  <a:pt x="82" y="2601"/>
                </a:cubicBezTo>
                <a:cubicBezTo>
                  <a:pt x="12" y="2415"/>
                  <a:pt x="1" y="2252"/>
                  <a:pt x="128" y="2078"/>
                </a:cubicBezTo>
                <a:cubicBezTo>
                  <a:pt x="151" y="2032"/>
                  <a:pt x="140" y="1962"/>
                  <a:pt x="140" y="1904"/>
                </a:cubicBezTo>
                <a:cubicBezTo>
                  <a:pt x="128" y="1753"/>
                  <a:pt x="186" y="1625"/>
                  <a:pt x="256" y="1498"/>
                </a:cubicBezTo>
                <a:cubicBezTo>
                  <a:pt x="407" y="1231"/>
                  <a:pt x="558" y="999"/>
                  <a:pt x="825" y="813"/>
                </a:cubicBezTo>
                <a:cubicBezTo>
                  <a:pt x="1011" y="685"/>
                  <a:pt x="1173" y="523"/>
                  <a:pt x="1336" y="372"/>
                </a:cubicBezTo>
                <a:cubicBezTo>
                  <a:pt x="1428" y="279"/>
                  <a:pt x="1568" y="197"/>
                  <a:pt x="1707" y="174"/>
                </a:cubicBezTo>
                <a:cubicBezTo>
                  <a:pt x="1916" y="128"/>
                  <a:pt x="2113" y="116"/>
                  <a:pt x="2299" y="12"/>
                </a:cubicBezTo>
                <a:cubicBezTo>
                  <a:pt x="2694" y="12"/>
                  <a:pt x="3077" y="0"/>
                  <a:pt x="3460" y="12"/>
                </a:cubicBezTo>
                <a:cubicBezTo>
                  <a:pt x="3553" y="12"/>
                  <a:pt x="3657" y="81"/>
                  <a:pt x="3727" y="139"/>
                </a:cubicBezTo>
                <a:cubicBezTo>
                  <a:pt x="4017" y="395"/>
                  <a:pt x="4261" y="685"/>
                  <a:pt x="4482" y="987"/>
                </a:cubicBezTo>
                <a:cubicBezTo>
                  <a:pt x="4551" y="1091"/>
                  <a:pt x="4598" y="1231"/>
                  <a:pt x="4644" y="1347"/>
                </a:cubicBezTo>
                <a:cubicBezTo>
                  <a:pt x="4784" y="1741"/>
                  <a:pt x="4830" y="2148"/>
                  <a:pt x="4737" y="2554"/>
                </a:cubicBezTo>
                <a:cubicBezTo>
                  <a:pt x="4725" y="2612"/>
                  <a:pt x="4714" y="2670"/>
                  <a:pt x="4725" y="2728"/>
                </a:cubicBezTo>
                <a:cubicBezTo>
                  <a:pt x="4772" y="3065"/>
                  <a:pt x="4644" y="3367"/>
                  <a:pt x="4563" y="3680"/>
                </a:cubicBezTo>
                <a:cubicBezTo>
                  <a:pt x="4551" y="3761"/>
                  <a:pt x="4505" y="3843"/>
                  <a:pt x="4470" y="3901"/>
                </a:cubicBezTo>
                <a:cubicBezTo>
                  <a:pt x="4354" y="4063"/>
                  <a:pt x="4238" y="4226"/>
                  <a:pt x="4099" y="4354"/>
                </a:cubicBezTo>
                <a:cubicBezTo>
                  <a:pt x="4006" y="4458"/>
                  <a:pt x="3890" y="4539"/>
                  <a:pt x="3774" y="4609"/>
                </a:cubicBezTo>
                <a:cubicBezTo>
                  <a:pt x="3611" y="4702"/>
                  <a:pt x="3437" y="4760"/>
                  <a:pt x="3263" y="4830"/>
                </a:cubicBezTo>
                <a:cubicBezTo>
                  <a:pt x="2938" y="4969"/>
                  <a:pt x="2647" y="4911"/>
                  <a:pt x="2404" y="4922"/>
                </a:cubicBezTo>
                <a:close/>
                <a:moveTo>
                  <a:pt x="4366" y="1602"/>
                </a:moveTo>
                <a:cubicBezTo>
                  <a:pt x="4296" y="1416"/>
                  <a:pt x="4261" y="1277"/>
                  <a:pt x="4191" y="1161"/>
                </a:cubicBezTo>
                <a:cubicBezTo>
                  <a:pt x="4006" y="871"/>
                  <a:pt x="3785" y="627"/>
                  <a:pt x="3541" y="395"/>
                </a:cubicBezTo>
                <a:cubicBezTo>
                  <a:pt x="3460" y="337"/>
                  <a:pt x="3390" y="290"/>
                  <a:pt x="3286" y="290"/>
                </a:cubicBezTo>
                <a:cubicBezTo>
                  <a:pt x="2880" y="302"/>
                  <a:pt x="2473" y="244"/>
                  <a:pt x="2067" y="360"/>
                </a:cubicBezTo>
                <a:cubicBezTo>
                  <a:pt x="1800" y="441"/>
                  <a:pt x="1533" y="499"/>
                  <a:pt x="1301" y="685"/>
                </a:cubicBezTo>
                <a:cubicBezTo>
                  <a:pt x="1115" y="824"/>
                  <a:pt x="952" y="999"/>
                  <a:pt x="790" y="1161"/>
                </a:cubicBezTo>
                <a:cubicBezTo>
                  <a:pt x="662" y="1312"/>
                  <a:pt x="581" y="1486"/>
                  <a:pt x="488" y="1660"/>
                </a:cubicBezTo>
                <a:cubicBezTo>
                  <a:pt x="418" y="1800"/>
                  <a:pt x="384" y="1962"/>
                  <a:pt x="477" y="2136"/>
                </a:cubicBezTo>
                <a:cubicBezTo>
                  <a:pt x="651" y="2078"/>
                  <a:pt x="813" y="2032"/>
                  <a:pt x="952" y="1927"/>
                </a:cubicBezTo>
                <a:cubicBezTo>
                  <a:pt x="1080" y="1846"/>
                  <a:pt x="1219" y="1788"/>
                  <a:pt x="1370" y="1765"/>
                </a:cubicBezTo>
                <a:cubicBezTo>
                  <a:pt x="1707" y="1753"/>
                  <a:pt x="2044" y="1660"/>
                  <a:pt x="2380" y="1683"/>
                </a:cubicBezTo>
                <a:cubicBezTo>
                  <a:pt x="2404" y="1683"/>
                  <a:pt x="2427" y="1683"/>
                  <a:pt x="2462" y="1672"/>
                </a:cubicBezTo>
                <a:cubicBezTo>
                  <a:pt x="2682" y="1579"/>
                  <a:pt x="2903" y="1591"/>
                  <a:pt x="3135" y="1591"/>
                </a:cubicBezTo>
                <a:lnTo>
                  <a:pt x="4041" y="1591"/>
                </a:lnTo>
                <a:cubicBezTo>
                  <a:pt x="4145" y="1614"/>
                  <a:pt x="4238" y="1614"/>
                  <a:pt x="4366" y="1602"/>
                </a:cubicBezTo>
                <a:close/>
                <a:moveTo>
                  <a:pt x="4377" y="2566"/>
                </a:moveTo>
                <a:lnTo>
                  <a:pt x="3286" y="2566"/>
                </a:lnTo>
                <a:cubicBezTo>
                  <a:pt x="3274" y="2566"/>
                  <a:pt x="3251" y="2566"/>
                  <a:pt x="3228" y="2589"/>
                </a:cubicBezTo>
                <a:cubicBezTo>
                  <a:pt x="3054" y="2670"/>
                  <a:pt x="2868" y="2647"/>
                  <a:pt x="2694" y="2659"/>
                </a:cubicBezTo>
                <a:cubicBezTo>
                  <a:pt x="2613" y="2659"/>
                  <a:pt x="2520" y="2647"/>
                  <a:pt x="2450" y="2670"/>
                </a:cubicBezTo>
                <a:cubicBezTo>
                  <a:pt x="2218" y="2763"/>
                  <a:pt x="1974" y="2728"/>
                  <a:pt x="1719" y="2728"/>
                </a:cubicBezTo>
                <a:cubicBezTo>
                  <a:pt x="1637" y="2728"/>
                  <a:pt x="1533" y="2728"/>
                  <a:pt x="1452" y="2763"/>
                </a:cubicBezTo>
                <a:cubicBezTo>
                  <a:pt x="1312" y="2798"/>
                  <a:pt x="1185" y="2821"/>
                  <a:pt x="1057" y="2821"/>
                </a:cubicBezTo>
                <a:cubicBezTo>
                  <a:pt x="906" y="2821"/>
                  <a:pt x="755" y="2844"/>
                  <a:pt x="604" y="2937"/>
                </a:cubicBezTo>
                <a:cubicBezTo>
                  <a:pt x="662" y="3019"/>
                  <a:pt x="697" y="3123"/>
                  <a:pt x="755" y="3181"/>
                </a:cubicBezTo>
                <a:cubicBezTo>
                  <a:pt x="1045" y="3494"/>
                  <a:pt x="1312" y="3820"/>
                  <a:pt x="1719" y="4005"/>
                </a:cubicBezTo>
                <a:cubicBezTo>
                  <a:pt x="1765" y="4017"/>
                  <a:pt x="1800" y="4052"/>
                  <a:pt x="1835" y="4052"/>
                </a:cubicBezTo>
                <a:cubicBezTo>
                  <a:pt x="2090" y="4040"/>
                  <a:pt x="2346" y="4075"/>
                  <a:pt x="2589" y="4005"/>
                </a:cubicBezTo>
                <a:cubicBezTo>
                  <a:pt x="2787" y="3947"/>
                  <a:pt x="2961" y="3866"/>
                  <a:pt x="3135" y="3808"/>
                </a:cubicBezTo>
                <a:cubicBezTo>
                  <a:pt x="3402" y="3727"/>
                  <a:pt x="3634" y="3587"/>
                  <a:pt x="3855" y="3413"/>
                </a:cubicBezTo>
                <a:cubicBezTo>
                  <a:pt x="3913" y="3367"/>
                  <a:pt x="3971" y="3297"/>
                  <a:pt x="4029" y="3239"/>
                </a:cubicBezTo>
                <a:cubicBezTo>
                  <a:pt x="4157" y="3053"/>
                  <a:pt x="4250" y="2833"/>
                  <a:pt x="4377" y="2566"/>
                </a:cubicBezTo>
                <a:close/>
                <a:moveTo>
                  <a:pt x="523" y="2624"/>
                </a:moveTo>
                <a:lnTo>
                  <a:pt x="651" y="2624"/>
                </a:lnTo>
                <a:cubicBezTo>
                  <a:pt x="813" y="2601"/>
                  <a:pt x="964" y="2589"/>
                  <a:pt x="1127" y="2554"/>
                </a:cubicBezTo>
                <a:cubicBezTo>
                  <a:pt x="1173" y="2543"/>
                  <a:pt x="1231" y="2554"/>
                  <a:pt x="1278" y="2531"/>
                </a:cubicBezTo>
                <a:cubicBezTo>
                  <a:pt x="1428" y="2450"/>
                  <a:pt x="1591" y="2473"/>
                  <a:pt x="1754" y="2450"/>
                </a:cubicBezTo>
                <a:cubicBezTo>
                  <a:pt x="1893" y="2450"/>
                  <a:pt x="2044" y="2484"/>
                  <a:pt x="2171" y="2438"/>
                </a:cubicBezTo>
                <a:cubicBezTo>
                  <a:pt x="2357" y="2380"/>
                  <a:pt x="2555" y="2392"/>
                  <a:pt x="2752" y="2380"/>
                </a:cubicBezTo>
                <a:cubicBezTo>
                  <a:pt x="2845" y="2380"/>
                  <a:pt x="2938" y="2380"/>
                  <a:pt x="3019" y="2334"/>
                </a:cubicBezTo>
                <a:cubicBezTo>
                  <a:pt x="3135" y="2276"/>
                  <a:pt x="3251" y="2276"/>
                  <a:pt x="3379" y="2276"/>
                </a:cubicBezTo>
                <a:lnTo>
                  <a:pt x="4087" y="2276"/>
                </a:lnTo>
                <a:lnTo>
                  <a:pt x="4250" y="2276"/>
                </a:lnTo>
                <a:cubicBezTo>
                  <a:pt x="4308" y="2264"/>
                  <a:pt x="4366" y="2299"/>
                  <a:pt x="4412" y="2217"/>
                </a:cubicBezTo>
                <a:cubicBezTo>
                  <a:pt x="4412" y="2194"/>
                  <a:pt x="4389" y="2159"/>
                  <a:pt x="4389" y="2136"/>
                </a:cubicBezTo>
                <a:cubicBezTo>
                  <a:pt x="4354" y="1950"/>
                  <a:pt x="4238" y="1869"/>
                  <a:pt x="4029" y="1892"/>
                </a:cubicBezTo>
                <a:cubicBezTo>
                  <a:pt x="3657" y="1904"/>
                  <a:pt x="3274" y="1892"/>
                  <a:pt x="2903" y="1892"/>
                </a:cubicBezTo>
                <a:cubicBezTo>
                  <a:pt x="2810" y="1892"/>
                  <a:pt x="2729" y="1892"/>
                  <a:pt x="2647" y="1916"/>
                </a:cubicBezTo>
                <a:cubicBezTo>
                  <a:pt x="2508" y="1974"/>
                  <a:pt x="2346" y="1974"/>
                  <a:pt x="2206" y="1962"/>
                </a:cubicBezTo>
                <a:cubicBezTo>
                  <a:pt x="2044" y="1962"/>
                  <a:pt x="1881" y="1962"/>
                  <a:pt x="1719" y="2020"/>
                </a:cubicBezTo>
                <a:cubicBezTo>
                  <a:pt x="1684" y="2032"/>
                  <a:pt x="1626" y="2043"/>
                  <a:pt x="1579" y="2043"/>
                </a:cubicBezTo>
                <a:cubicBezTo>
                  <a:pt x="1347" y="2043"/>
                  <a:pt x="1138" y="2136"/>
                  <a:pt x="941" y="2217"/>
                </a:cubicBezTo>
                <a:cubicBezTo>
                  <a:pt x="778" y="2276"/>
                  <a:pt x="616" y="2368"/>
                  <a:pt x="465" y="2438"/>
                </a:cubicBezTo>
                <a:cubicBezTo>
                  <a:pt x="465" y="2496"/>
                  <a:pt x="488" y="2554"/>
                  <a:pt x="523" y="2624"/>
                </a:cubicBezTo>
                <a:close/>
                <a:moveTo>
                  <a:pt x="430" y="3320"/>
                </a:moveTo>
                <a:cubicBezTo>
                  <a:pt x="384" y="3378"/>
                  <a:pt x="430" y="3413"/>
                  <a:pt x="430" y="3436"/>
                </a:cubicBezTo>
                <a:cubicBezTo>
                  <a:pt x="442" y="3483"/>
                  <a:pt x="465" y="3506"/>
                  <a:pt x="477" y="3553"/>
                </a:cubicBezTo>
                <a:cubicBezTo>
                  <a:pt x="488" y="3599"/>
                  <a:pt x="488" y="3645"/>
                  <a:pt x="500" y="3669"/>
                </a:cubicBezTo>
                <a:cubicBezTo>
                  <a:pt x="581" y="3820"/>
                  <a:pt x="651" y="3959"/>
                  <a:pt x="767" y="4087"/>
                </a:cubicBezTo>
                <a:cubicBezTo>
                  <a:pt x="1057" y="4400"/>
                  <a:pt x="1417" y="4528"/>
                  <a:pt x="1800" y="4655"/>
                </a:cubicBezTo>
                <a:lnTo>
                  <a:pt x="2868" y="4655"/>
                </a:lnTo>
                <a:cubicBezTo>
                  <a:pt x="2880" y="4655"/>
                  <a:pt x="2880" y="4655"/>
                  <a:pt x="2903" y="4644"/>
                </a:cubicBezTo>
                <a:cubicBezTo>
                  <a:pt x="3147" y="4539"/>
                  <a:pt x="3390" y="4458"/>
                  <a:pt x="3623" y="4319"/>
                </a:cubicBezTo>
                <a:cubicBezTo>
                  <a:pt x="3948" y="4145"/>
                  <a:pt x="4145" y="3854"/>
                  <a:pt x="4296" y="3483"/>
                </a:cubicBezTo>
                <a:cubicBezTo>
                  <a:pt x="4238" y="3506"/>
                  <a:pt x="4203" y="3506"/>
                  <a:pt x="4191" y="3529"/>
                </a:cubicBezTo>
                <a:cubicBezTo>
                  <a:pt x="4087" y="3611"/>
                  <a:pt x="3982" y="3703"/>
                  <a:pt x="3866" y="3773"/>
                </a:cubicBezTo>
                <a:cubicBezTo>
                  <a:pt x="3715" y="3878"/>
                  <a:pt x="3576" y="3994"/>
                  <a:pt x="3390" y="4052"/>
                </a:cubicBezTo>
                <a:cubicBezTo>
                  <a:pt x="3263" y="4087"/>
                  <a:pt x="3135" y="4145"/>
                  <a:pt x="2984" y="4191"/>
                </a:cubicBezTo>
                <a:cubicBezTo>
                  <a:pt x="2798" y="4261"/>
                  <a:pt x="2613" y="4354"/>
                  <a:pt x="2404" y="4354"/>
                </a:cubicBezTo>
                <a:lnTo>
                  <a:pt x="1823" y="4354"/>
                </a:lnTo>
                <a:cubicBezTo>
                  <a:pt x="1754" y="4354"/>
                  <a:pt x="1684" y="4354"/>
                  <a:pt x="1626" y="4307"/>
                </a:cubicBezTo>
                <a:cubicBezTo>
                  <a:pt x="1370" y="4168"/>
                  <a:pt x="1127" y="4029"/>
                  <a:pt x="929" y="3820"/>
                </a:cubicBezTo>
                <a:cubicBezTo>
                  <a:pt x="778" y="3645"/>
                  <a:pt x="604" y="3483"/>
                  <a:pt x="430" y="3320"/>
                </a:cubicBezTo>
                <a:close/>
              </a:path>
            </a:pathLst>
          </a:custGeom>
          <a:solidFill>
            <a:srgbClr val="0088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BIG_NUMBER_1">
    <p:spTree>
      <p:nvGrpSpPr>
        <p:cNvPr id="1" name="Shape 1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6" name="Google Shape;1456;p26"/>
          <p:cNvGrpSpPr/>
          <p:nvPr/>
        </p:nvGrpSpPr>
        <p:grpSpPr>
          <a:xfrm rot="-3553717" flipH="1">
            <a:off x="7688754" y="3898355"/>
            <a:ext cx="1657053" cy="1186673"/>
            <a:chOff x="2656025" y="2684075"/>
            <a:chExt cx="464100" cy="332350"/>
          </a:xfrm>
        </p:grpSpPr>
        <p:sp>
          <p:nvSpPr>
            <p:cNvPr id="1457" name="Google Shape;1457;p26"/>
            <p:cNvSpPr/>
            <p:nvPr/>
          </p:nvSpPr>
          <p:spPr>
            <a:xfrm>
              <a:off x="2667050" y="2932225"/>
              <a:ext cx="22950" cy="34550"/>
            </a:xfrm>
            <a:custGeom>
              <a:avLst/>
              <a:gdLst/>
              <a:ahLst/>
              <a:cxnLst/>
              <a:rect l="l" t="t" r="r" b="b"/>
              <a:pathLst>
                <a:path w="918" h="1382" extrusionOk="0">
                  <a:moveTo>
                    <a:pt x="24" y="175"/>
                  </a:moveTo>
                  <a:cubicBezTo>
                    <a:pt x="128" y="581"/>
                    <a:pt x="233" y="987"/>
                    <a:pt x="337" y="1382"/>
                  </a:cubicBezTo>
                  <a:cubicBezTo>
                    <a:pt x="523" y="1335"/>
                    <a:pt x="721" y="1277"/>
                    <a:pt x="895" y="1231"/>
                  </a:cubicBezTo>
                  <a:cubicBezTo>
                    <a:pt x="895" y="1092"/>
                    <a:pt x="918" y="941"/>
                    <a:pt x="918" y="790"/>
                  </a:cubicBezTo>
                  <a:cubicBezTo>
                    <a:pt x="918" y="523"/>
                    <a:pt x="813" y="256"/>
                    <a:pt x="767" y="0"/>
                  </a:cubicBezTo>
                  <a:cubicBezTo>
                    <a:pt x="523" y="35"/>
                    <a:pt x="256" y="35"/>
                    <a:pt x="1" y="5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26"/>
            <p:cNvSpPr/>
            <p:nvPr/>
          </p:nvSpPr>
          <p:spPr>
            <a:xfrm>
              <a:off x="2658650" y="2881150"/>
              <a:ext cx="27875" cy="35125"/>
            </a:xfrm>
            <a:custGeom>
              <a:avLst/>
              <a:gdLst/>
              <a:ahLst/>
              <a:cxnLst/>
              <a:rect l="l" t="t" r="r" b="b"/>
              <a:pathLst>
                <a:path w="1115" h="1405" extrusionOk="0">
                  <a:moveTo>
                    <a:pt x="499" y="70"/>
                  </a:moveTo>
                  <a:cubicBezTo>
                    <a:pt x="302" y="244"/>
                    <a:pt x="174" y="453"/>
                    <a:pt x="93" y="697"/>
                  </a:cubicBezTo>
                  <a:cubicBezTo>
                    <a:pt x="12" y="882"/>
                    <a:pt x="0" y="1103"/>
                    <a:pt x="116" y="1242"/>
                  </a:cubicBezTo>
                  <a:cubicBezTo>
                    <a:pt x="244" y="1393"/>
                    <a:pt x="476" y="1405"/>
                    <a:pt x="650" y="1335"/>
                  </a:cubicBezTo>
                  <a:cubicBezTo>
                    <a:pt x="917" y="1219"/>
                    <a:pt x="1091" y="952"/>
                    <a:pt x="1103" y="685"/>
                  </a:cubicBezTo>
                  <a:cubicBezTo>
                    <a:pt x="1115" y="406"/>
                    <a:pt x="940" y="128"/>
                    <a:pt x="69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26"/>
            <p:cNvSpPr/>
            <p:nvPr/>
          </p:nvSpPr>
          <p:spPr>
            <a:xfrm>
              <a:off x="2683025" y="2713625"/>
              <a:ext cx="37750" cy="19525"/>
            </a:xfrm>
            <a:custGeom>
              <a:avLst/>
              <a:gdLst/>
              <a:ahLst/>
              <a:cxnLst/>
              <a:rect l="l" t="t" r="r" b="b"/>
              <a:pathLst>
                <a:path w="1510" h="781" extrusionOk="0">
                  <a:moveTo>
                    <a:pt x="993" y="0"/>
                  </a:moveTo>
                  <a:cubicBezTo>
                    <a:pt x="672" y="0"/>
                    <a:pt x="125" y="166"/>
                    <a:pt x="70" y="258"/>
                  </a:cubicBezTo>
                  <a:cubicBezTo>
                    <a:pt x="0" y="374"/>
                    <a:pt x="221" y="780"/>
                    <a:pt x="221" y="780"/>
                  </a:cubicBezTo>
                  <a:cubicBezTo>
                    <a:pt x="378" y="560"/>
                    <a:pt x="624" y="459"/>
                    <a:pt x="881" y="459"/>
                  </a:cubicBezTo>
                  <a:cubicBezTo>
                    <a:pt x="1098" y="459"/>
                    <a:pt x="1323" y="531"/>
                    <a:pt x="1510" y="664"/>
                  </a:cubicBezTo>
                  <a:cubicBezTo>
                    <a:pt x="1463" y="421"/>
                    <a:pt x="1393" y="154"/>
                    <a:pt x="1184" y="37"/>
                  </a:cubicBezTo>
                  <a:cubicBezTo>
                    <a:pt x="1144" y="11"/>
                    <a:pt x="1076" y="0"/>
                    <a:pt x="9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26"/>
            <p:cNvSpPr/>
            <p:nvPr/>
          </p:nvSpPr>
          <p:spPr>
            <a:xfrm>
              <a:off x="2667050" y="2740950"/>
              <a:ext cx="2650" cy="7000"/>
            </a:xfrm>
            <a:custGeom>
              <a:avLst/>
              <a:gdLst/>
              <a:ahLst/>
              <a:cxnLst/>
              <a:rect l="l" t="t" r="r" b="b"/>
              <a:pathLst>
                <a:path w="106" h="280" extrusionOk="0">
                  <a:moveTo>
                    <a:pt x="1" y="1"/>
                  </a:moveTo>
                  <a:cubicBezTo>
                    <a:pt x="12" y="105"/>
                    <a:pt x="47" y="198"/>
                    <a:pt x="105" y="28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26"/>
            <p:cNvSpPr/>
            <p:nvPr/>
          </p:nvSpPr>
          <p:spPr>
            <a:xfrm>
              <a:off x="2660100" y="2687000"/>
              <a:ext cx="85050" cy="53975"/>
            </a:xfrm>
            <a:custGeom>
              <a:avLst/>
              <a:gdLst/>
              <a:ahLst/>
              <a:cxnLst/>
              <a:rect l="l" t="t" r="r" b="b"/>
              <a:pathLst>
                <a:path w="3402" h="2159" extrusionOk="0">
                  <a:moveTo>
                    <a:pt x="1814" y="1"/>
                  </a:moveTo>
                  <a:cubicBezTo>
                    <a:pt x="1552" y="1"/>
                    <a:pt x="1286" y="62"/>
                    <a:pt x="1045" y="174"/>
                  </a:cubicBezTo>
                  <a:cubicBezTo>
                    <a:pt x="557" y="418"/>
                    <a:pt x="186" y="870"/>
                    <a:pt x="0" y="1381"/>
                  </a:cubicBezTo>
                  <a:lnTo>
                    <a:pt x="267" y="2159"/>
                  </a:lnTo>
                  <a:cubicBezTo>
                    <a:pt x="186" y="1753"/>
                    <a:pt x="337" y="1311"/>
                    <a:pt x="639" y="1021"/>
                  </a:cubicBezTo>
                  <a:cubicBezTo>
                    <a:pt x="916" y="769"/>
                    <a:pt x="1297" y="639"/>
                    <a:pt x="1675" y="639"/>
                  </a:cubicBezTo>
                  <a:cubicBezTo>
                    <a:pt x="1819" y="639"/>
                    <a:pt x="1964" y="658"/>
                    <a:pt x="2101" y="696"/>
                  </a:cubicBezTo>
                  <a:cubicBezTo>
                    <a:pt x="2612" y="847"/>
                    <a:pt x="3030" y="1172"/>
                    <a:pt x="3320" y="1613"/>
                  </a:cubicBezTo>
                  <a:cubicBezTo>
                    <a:pt x="3402" y="1091"/>
                    <a:pt x="3065" y="499"/>
                    <a:pt x="2612" y="220"/>
                  </a:cubicBezTo>
                  <a:cubicBezTo>
                    <a:pt x="2372" y="70"/>
                    <a:pt x="2095" y="1"/>
                    <a:pt x="18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26"/>
            <p:cNvSpPr/>
            <p:nvPr/>
          </p:nvSpPr>
          <p:spPr>
            <a:xfrm>
              <a:off x="2747450" y="2731375"/>
              <a:ext cx="364850" cy="273150"/>
            </a:xfrm>
            <a:custGeom>
              <a:avLst/>
              <a:gdLst/>
              <a:ahLst/>
              <a:cxnLst/>
              <a:rect l="l" t="t" r="r" b="b"/>
              <a:pathLst>
                <a:path w="14594" h="10926" extrusionOk="0">
                  <a:moveTo>
                    <a:pt x="1649" y="10925"/>
                  </a:moveTo>
                  <a:cubicBezTo>
                    <a:pt x="1440" y="10739"/>
                    <a:pt x="1556" y="10472"/>
                    <a:pt x="1417" y="10287"/>
                  </a:cubicBezTo>
                  <a:cubicBezTo>
                    <a:pt x="1603" y="10229"/>
                    <a:pt x="1742" y="10136"/>
                    <a:pt x="1939" y="10159"/>
                  </a:cubicBezTo>
                  <a:cubicBezTo>
                    <a:pt x="2009" y="10159"/>
                    <a:pt x="2079" y="10124"/>
                    <a:pt x="2137" y="10112"/>
                  </a:cubicBezTo>
                  <a:cubicBezTo>
                    <a:pt x="2183" y="10101"/>
                    <a:pt x="2230" y="10066"/>
                    <a:pt x="2253" y="10078"/>
                  </a:cubicBezTo>
                  <a:cubicBezTo>
                    <a:pt x="2497" y="10124"/>
                    <a:pt x="2729" y="9996"/>
                    <a:pt x="2984" y="9996"/>
                  </a:cubicBezTo>
                  <a:cubicBezTo>
                    <a:pt x="3031" y="9996"/>
                    <a:pt x="3089" y="9961"/>
                    <a:pt x="3158" y="9938"/>
                  </a:cubicBezTo>
                  <a:cubicBezTo>
                    <a:pt x="3274" y="9880"/>
                    <a:pt x="3402" y="9845"/>
                    <a:pt x="3530" y="9822"/>
                  </a:cubicBezTo>
                  <a:cubicBezTo>
                    <a:pt x="3913" y="9694"/>
                    <a:pt x="4261" y="9520"/>
                    <a:pt x="4493" y="9149"/>
                  </a:cubicBezTo>
                  <a:cubicBezTo>
                    <a:pt x="4551" y="9068"/>
                    <a:pt x="4621" y="8998"/>
                    <a:pt x="4679" y="8917"/>
                  </a:cubicBezTo>
                  <a:cubicBezTo>
                    <a:pt x="4749" y="8835"/>
                    <a:pt x="4807" y="8743"/>
                    <a:pt x="4865" y="8650"/>
                  </a:cubicBezTo>
                  <a:cubicBezTo>
                    <a:pt x="4934" y="8487"/>
                    <a:pt x="5016" y="8325"/>
                    <a:pt x="5062" y="8162"/>
                  </a:cubicBezTo>
                  <a:cubicBezTo>
                    <a:pt x="5097" y="8104"/>
                    <a:pt x="5097" y="8023"/>
                    <a:pt x="5097" y="7953"/>
                  </a:cubicBezTo>
                  <a:lnTo>
                    <a:pt x="5097" y="7233"/>
                  </a:lnTo>
                  <a:cubicBezTo>
                    <a:pt x="5097" y="7140"/>
                    <a:pt x="5132" y="7036"/>
                    <a:pt x="5132" y="6931"/>
                  </a:cubicBezTo>
                  <a:cubicBezTo>
                    <a:pt x="5143" y="6746"/>
                    <a:pt x="5155" y="6537"/>
                    <a:pt x="5016" y="6386"/>
                  </a:cubicBezTo>
                  <a:cubicBezTo>
                    <a:pt x="4911" y="6281"/>
                    <a:pt x="4842" y="6154"/>
                    <a:pt x="4737" y="6061"/>
                  </a:cubicBezTo>
                  <a:cubicBezTo>
                    <a:pt x="4644" y="5991"/>
                    <a:pt x="4586" y="5887"/>
                    <a:pt x="4459" y="5921"/>
                  </a:cubicBezTo>
                  <a:cubicBezTo>
                    <a:pt x="4319" y="5840"/>
                    <a:pt x="4168" y="5771"/>
                    <a:pt x="4029" y="5689"/>
                  </a:cubicBezTo>
                  <a:cubicBezTo>
                    <a:pt x="3936" y="5631"/>
                    <a:pt x="3855" y="5585"/>
                    <a:pt x="3750" y="5550"/>
                  </a:cubicBezTo>
                  <a:cubicBezTo>
                    <a:pt x="3507" y="5469"/>
                    <a:pt x="3251" y="5376"/>
                    <a:pt x="3007" y="5283"/>
                  </a:cubicBezTo>
                  <a:cubicBezTo>
                    <a:pt x="2833" y="5202"/>
                    <a:pt x="2671" y="5132"/>
                    <a:pt x="2497" y="5074"/>
                  </a:cubicBezTo>
                  <a:cubicBezTo>
                    <a:pt x="2311" y="5016"/>
                    <a:pt x="2125" y="4970"/>
                    <a:pt x="1951" y="4911"/>
                  </a:cubicBezTo>
                  <a:cubicBezTo>
                    <a:pt x="1765" y="4853"/>
                    <a:pt x="1568" y="4784"/>
                    <a:pt x="1382" y="4714"/>
                  </a:cubicBezTo>
                  <a:cubicBezTo>
                    <a:pt x="1301" y="4505"/>
                    <a:pt x="1359" y="4319"/>
                    <a:pt x="1312" y="4145"/>
                  </a:cubicBezTo>
                  <a:cubicBezTo>
                    <a:pt x="1440" y="3971"/>
                    <a:pt x="1603" y="4029"/>
                    <a:pt x="1765" y="4064"/>
                  </a:cubicBezTo>
                  <a:cubicBezTo>
                    <a:pt x="1800" y="4064"/>
                    <a:pt x="1835" y="4087"/>
                    <a:pt x="1881" y="4099"/>
                  </a:cubicBezTo>
                  <a:cubicBezTo>
                    <a:pt x="2032" y="4192"/>
                    <a:pt x="2195" y="4296"/>
                    <a:pt x="2380" y="4319"/>
                  </a:cubicBezTo>
                  <a:cubicBezTo>
                    <a:pt x="2415" y="4319"/>
                    <a:pt x="2438" y="4354"/>
                    <a:pt x="2473" y="4366"/>
                  </a:cubicBezTo>
                  <a:cubicBezTo>
                    <a:pt x="2694" y="4528"/>
                    <a:pt x="2949" y="4598"/>
                    <a:pt x="3181" y="4714"/>
                  </a:cubicBezTo>
                  <a:cubicBezTo>
                    <a:pt x="3414" y="4819"/>
                    <a:pt x="3646" y="4900"/>
                    <a:pt x="3890" y="5004"/>
                  </a:cubicBezTo>
                  <a:cubicBezTo>
                    <a:pt x="4041" y="5062"/>
                    <a:pt x="4180" y="5132"/>
                    <a:pt x="4342" y="5167"/>
                  </a:cubicBezTo>
                  <a:cubicBezTo>
                    <a:pt x="4517" y="5202"/>
                    <a:pt x="4667" y="5318"/>
                    <a:pt x="4818" y="5411"/>
                  </a:cubicBezTo>
                  <a:cubicBezTo>
                    <a:pt x="4911" y="5457"/>
                    <a:pt x="4981" y="5515"/>
                    <a:pt x="5051" y="5550"/>
                  </a:cubicBezTo>
                  <a:cubicBezTo>
                    <a:pt x="5097" y="5585"/>
                    <a:pt x="5155" y="5596"/>
                    <a:pt x="5167" y="5643"/>
                  </a:cubicBezTo>
                  <a:cubicBezTo>
                    <a:pt x="5248" y="5782"/>
                    <a:pt x="5364" y="5921"/>
                    <a:pt x="5492" y="6003"/>
                  </a:cubicBezTo>
                  <a:cubicBezTo>
                    <a:pt x="5515" y="6014"/>
                    <a:pt x="5515" y="6061"/>
                    <a:pt x="5538" y="6072"/>
                  </a:cubicBezTo>
                  <a:cubicBezTo>
                    <a:pt x="5596" y="6189"/>
                    <a:pt x="5654" y="6293"/>
                    <a:pt x="5689" y="6409"/>
                  </a:cubicBezTo>
                  <a:cubicBezTo>
                    <a:pt x="5747" y="6595"/>
                    <a:pt x="5910" y="6699"/>
                    <a:pt x="6061" y="6815"/>
                  </a:cubicBezTo>
                  <a:cubicBezTo>
                    <a:pt x="6084" y="6827"/>
                    <a:pt x="6119" y="6827"/>
                    <a:pt x="6142" y="6862"/>
                  </a:cubicBezTo>
                  <a:cubicBezTo>
                    <a:pt x="6467" y="7082"/>
                    <a:pt x="6815" y="7117"/>
                    <a:pt x="7187" y="7117"/>
                  </a:cubicBezTo>
                  <a:cubicBezTo>
                    <a:pt x="8382" y="7106"/>
                    <a:pt x="9578" y="7117"/>
                    <a:pt x="10774" y="7117"/>
                  </a:cubicBezTo>
                  <a:cubicBezTo>
                    <a:pt x="10902" y="7117"/>
                    <a:pt x="11029" y="7117"/>
                    <a:pt x="11169" y="7059"/>
                  </a:cubicBezTo>
                  <a:cubicBezTo>
                    <a:pt x="11227" y="7036"/>
                    <a:pt x="11285" y="7036"/>
                    <a:pt x="11343" y="7036"/>
                  </a:cubicBezTo>
                  <a:lnTo>
                    <a:pt x="11552" y="7036"/>
                  </a:lnTo>
                  <a:cubicBezTo>
                    <a:pt x="11877" y="7059"/>
                    <a:pt x="12179" y="6990"/>
                    <a:pt x="12480" y="6920"/>
                  </a:cubicBezTo>
                  <a:cubicBezTo>
                    <a:pt x="12585" y="6885"/>
                    <a:pt x="12701" y="6873"/>
                    <a:pt x="12806" y="6850"/>
                  </a:cubicBezTo>
                  <a:cubicBezTo>
                    <a:pt x="13049" y="6769"/>
                    <a:pt x="13282" y="6688"/>
                    <a:pt x="13467" y="6479"/>
                  </a:cubicBezTo>
                  <a:lnTo>
                    <a:pt x="13514" y="6444"/>
                  </a:lnTo>
                  <a:cubicBezTo>
                    <a:pt x="13676" y="6351"/>
                    <a:pt x="13781" y="6223"/>
                    <a:pt x="13850" y="6061"/>
                  </a:cubicBezTo>
                  <a:cubicBezTo>
                    <a:pt x="13932" y="5840"/>
                    <a:pt x="14048" y="5643"/>
                    <a:pt x="14036" y="5399"/>
                  </a:cubicBezTo>
                  <a:cubicBezTo>
                    <a:pt x="14036" y="5306"/>
                    <a:pt x="14071" y="5225"/>
                    <a:pt x="14071" y="5120"/>
                  </a:cubicBezTo>
                  <a:cubicBezTo>
                    <a:pt x="14083" y="5028"/>
                    <a:pt x="14094" y="4946"/>
                    <a:pt x="14106" y="4842"/>
                  </a:cubicBezTo>
                  <a:lnTo>
                    <a:pt x="14106" y="3553"/>
                  </a:lnTo>
                  <a:cubicBezTo>
                    <a:pt x="14106" y="3437"/>
                    <a:pt x="14129" y="3309"/>
                    <a:pt x="14048" y="3193"/>
                  </a:cubicBezTo>
                  <a:cubicBezTo>
                    <a:pt x="14036" y="3159"/>
                    <a:pt x="14036" y="3135"/>
                    <a:pt x="14036" y="3100"/>
                  </a:cubicBezTo>
                  <a:cubicBezTo>
                    <a:pt x="14025" y="2787"/>
                    <a:pt x="13874" y="2532"/>
                    <a:pt x="13676" y="2323"/>
                  </a:cubicBezTo>
                  <a:cubicBezTo>
                    <a:pt x="13456" y="2090"/>
                    <a:pt x="13223" y="1870"/>
                    <a:pt x="12968" y="1696"/>
                  </a:cubicBezTo>
                  <a:cubicBezTo>
                    <a:pt x="12852" y="1626"/>
                    <a:pt x="12736" y="1580"/>
                    <a:pt x="12597" y="1545"/>
                  </a:cubicBezTo>
                  <a:cubicBezTo>
                    <a:pt x="12225" y="1475"/>
                    <a:pt x="11865" y="1452"/>
                    <a:pt x="11482" y="1417"/>
                  </a:cubicBezTo>
                  <a:cubicBezTo>
                    <a:pt x="11412" y="1417"/>
                    <a:pt x="11343" y="1406"/>
                    <a:pt x="11262" y="1394"/>
                  </a:cubicBezTo>
                  <a:cubicBezTo>
                    <a:pt x="10960" y="1336"/>
                    <a:pt x="10658" y="1289"/>
                    <a:pt x="10356" y="1301"/>
                  </a:cubicBezTo>
                  <a:cubicBezTo>
                    <a:pt x="10275" y="1301"/>
                    <a:pt x="10205" y="1301"/>
                    <a:pt x="10135" y="1278"/>
                  </a:cubicBezTo>
                  <a:cubicBezTo>
                    <a:pt x="9950" y="1220"/>
                    <a:pt x="9752" y="1197"/>
                    <a:pt x="9555" y="1197"/>
                  </a:cubicBezTo>
                  <a:lnTo>
                    <a:pt x="8232" y="1197"/>
                  </a:lnTo>
                  <a:cubicBezTo>
                    <a:pt x="8057" y="1197"/>
                    <a:pt x="7883" y="1220"/>
                    <a:pt x="7721" y="1139"/>
                  </a:cubicBezTo>
                  <a:cubicBezTo>
                    <a:pt x="7651" y="1115"/>
                    <a:pt x="7570" y="1127"/>
                    <a:pt x="7477" y="1127"/>
                  </a:cubicBezTo>
                  <a:lnTo>
                    <a:pt x="6409" y="1127"/>
                  </a:lnTo>
                  <a:cubicBezTo>
                    <a:pt x="6235" y="1127"/>
                    <a:pt x="6061" y="1139"/>
                    <a:pt x="5898" y="1069"/>
                  </a:cubicBezTo>
                  <a:cubicBezTo>
                    <a:pt x="5828" y="1046"/>
                    <a:pt x="5736" y="1057"/>
                    <a:pt x="5654" y="1057"/>
                  </a:cubicBezTo>
                  <a:lnTo>
                    <a:pt x="4818" y="1057"/>
                  </a:lnTo>
                  <a:cubicBezTo>
                    <a:pt x="4633" y="1057"/>
                    <a:pt x="4459" y="1069"/>
                    <a:pt x="4284" y="988"/>
                  </a:cubicBezTo>
                  <a:cubicBezTo>
                    <a:pt x="4006" y="988"/>
                    <a:pt x="3750" y="872"/>
                    <a:pt x="3472" y="883"/>
                  </a:cubicBezTo>
                  <a:cubicBezTo>
                    <a:pt x="3425" y="883"/>
                    <a:pt x="3390" y="895"/>
                    <a:pt x="3356" y="883"/>
                  </a:cubicBezTo>
                  <a:cubicBezTo>
                    <a:pt x="3123" y="790"/>
                    <a:pt x="2880" y="813"/>
                    <a:pt x="2636" y="813"/>
                  </a:cubicBezTo>
                  <a:lnTo>
                    <a:pt x="2578" y="813"/>
                  </a:lnTo>
                  <a:cubicBezTo>
                    <a:pt x="2195" y="732"/>
                    <a:pt x="1835" y="674"/>
                    <a:pt x="1452" y="604"/>
                  </a:cubicBezTo>
                  <a:cubicBezTo>
                    <a:pt x="1428" y="604"/>
                    <a:pt x="1394" y="593"/>
                    <a:pt x="1370" y="593"/>
                  </a:cubicBezTo>
                  <a:cubicBezTo>
                    <a:pt x="1011" y="604"/>
                    <a:pt x="639" y="477"/>
                    <a:pt x="268" y="500"/>
                  </a:cubicBezTo>
                  <a:cubicBezTo>
                    <a:pt x="175" y="500"/>
                    <a:pt x="82" y="535"/>
                    <a:pt x="1" y="465"/>
                  </a:cubicBezTo>
                  <a:lnTo>
                    <a:pt x="1" y="24"/>
                  </a:lnTo>
                  <a:cubicBezTo>
                    <a:pt x="59" y="12"/>
                    <a:pt x="117" y="1"/>
                    <a:pt x="163" y="1"/>
                  </a:cubicBezTo>
                  <a:cubicBezTo>
                    <a:pt x="627" y="36"/>
                    <a:pt x="1092" y="82"/>
                    <a:pt x="1556" y="152"/>
                  </a:cubicBezTo>
                  <a:cubicBezTo>
                    <a:pt x="1939" y="210"/>
                    <a:pt x="2299" y="303"/>
                    <a:pt x="2671" y="361"/>
                  </a:cubicBezTo>
                  <a:cubicBezTo>
                    <a:pt x="3077" y="419"/>
                    <a:pt x="3507" y="465"/>
                    <a:pt x="3924" y="488"/>
                  </a:cubicBezTo>
                  <a:cubicBezTo>
                    <a:pt x="4215" y="500"/>
                    <a:pt x="4493" y="500"/>
                    <a:pt x="4784" y="558"/>
                  </a:cubicBezTo>
                  <a:cubicBezTo>
                    <a:pt x="4911" y="593"/>
                    <a:pt x="5074" y="581"/>
                    <a:pt x="5201" y="593"/>
                  </a:cubicBezTo>
                  <a:cubicBezTo>
                    <a:pt x="5422" y="616"/>
                    <a:pt x="5654" y="604"/>
                    <a:pt x="5863" y="697"/>
                  </a:cubicBezTo>
                  <a:cubicBezTo>
                    <a:pt x="5921" y="721"/>
                    <a:pt x="6014" y="709"/>
                    <a:pt x="6084" y="709"/>
                  </a:cubicBezTo>
                  <a:cubicBezTo>
                    <a:pt x="6200" y="709"/>
                    <a:pt x="6328" y="709"/>
                    <a:pt x="6444" y="755"/>
                  </a:cubicBezTo>
                  <a:cubicBezTo>
                    <a:pt x="6548" y="779"/>
                    <a:pt x="6664" y="779"/>
                    <a:pt x="6780" y="779"/>
                  </a:cubicBezTo>
                  <a:lnTo>
                    <a:pt x="9787" y="779"/>
                  </a:lnTo>
                  <a:cubicBezTo>
                    <a:pt x="9926" y="779"/>
                    <a:pt x="10077" y="767"/>
                    <a:pt x="10205" y="837"/>
                  </a:cubicBezTo>
                  <a:cubicBezTo>
                    <a:pt x="10252" y="872"/>
                    <a:pt x="10310" y="872"/>
                    <a:pt x="10356" y="872"/>
                  </a:cubicBezTo>
                  <a:cubicBezTo>
                    <a:pt x="10600" y="872"/>
                    <a:pt x="10832" y="941"/>
                    <a:pt x="11076" y="999"/>
                  </a:cubicBezTo>
                  <a:cubicBezTo>
                    <a:pt x="11145" y="1011"/>
                    <a:pt x="11227" y="1022"/>
                    <a:pt x="11296" y="1022"/>
                  </a:cubicBezTo>
                  <a:cubicBezTo>
                    <a:pt x="11354" y="1046"/>
                    <a:pt x="11424" y="1022"/>
                    <a:pt x="11482" y="1046"/>
                  </a:cubicBezTo>
                  <a:cubicBezTo>
                    <a:pt x="11714" y="1139"/>
                    <a:pt x="11958" y="1115"/>
                    <a:pt x="12213" y="1115"/>
                  </a:cubicBezTo>
                  <a:cubicBezTo>
                    <a:pt x="12364" y="1115"/>
                    <a:pt x="12539" y="1080"/>
                    <a:pt x="12689" y="1173"/>
                  </a:cubicBezTo>
                  <a:cubicBezTo>
                    <a:pt x="12945" y="1139"/>
                    <a:pt x="13177" y="1289"/>
                    <a:pt x="13432" y="1359"/>
                  </a:cubicBezTo>
                  <a:cubicBezTo>
                    <a:pt x="13572" y="1406"/>
                    <a:pt x="13688" y="1475"/>
                    <a:pt x="13781" y="1591"/>
                  </a:cubicBezTo>
                  <a:cubicBezTo>
                    <a:pt x="13920" y="1754"/>
                    <a:pt x="14025" y="1940"/>
                    <a:pt x="14164" y="2102"/>
                  </a:cubicBezTo>
                  <a:cubicBezTo>
                    <a:pt x="14280" y="2230"/>
                    <a:pt x="14338" y="2381"/>
                    <a:pt x="14384" y="2532"/>
                  </a:cubicBezTo>
                  <a:cubicBezTo>
                    <a:pt x="14442" y="2706"/>
                    <a:pt x="14501" y="2880"/>
                    <a:pt x="14547" y="3054"/>
                  </a:cubicBezTo>
                  <a:cubicBezTo>
                    <a:pt x="14559" y="3135"/>
                    <a:pt x="14570" y="3205"/>
                    <a:pt x="14570" y="3275"/>
                  </a:cubicBezTo>
                  <a:cubicBezTo>
                    <a:pt x="14570" y="3843"/>
                    <a:pt x="14593" y="4412"/>
                    <a:pt x="14570" y="4958"/>
                  </a:cubicBezTo>
                  <a:cubicBezTo>
                    <a:pt x="14570" y="5179"/>
                    <a:pt x="14512" y="5376"/>
                    <a:pt x="14477" y="5585"/>
                  </a:cubicBezTo>
                  <a:cubicBezTo>
                    <a:pt x="14454" y="5689"/>
                    <a:pt x="14419" y="5782"/>
                    <a:pt x="14384" y="5875"/>
                  </a:cubicBezTo>
                  <a:cubicBezTo>
                    <a:pt x="14315" y="6107"/>
                    <a:pt x="14222" y="6339"/>
                    <a:pt x="14025" y="6502"/>
                  </a:cubicBezTo>
                  <a:cubicBezTo>
                    <a:pt x="14013" y="6502"/>
                    <a:pt x="14013" y="6514"/>
                    <a:pt x="14013" y="6525"/>
                  </a:cubicBezTo>
                  <a:cubicBezTo>
                    <a:pt x="13723" y="6943"/>
                    <a:pt x="13270" y="7082"/>
                    <a:pt x="12817" y="7199"/>
                  </a:cubicBezTo>
                  <a:cubicBezTo>
                    <a:pt x="12643" y="7233"/>
                    <a:pt x="12469" y="7315"/>
                    <a:pt x="12283" y="7280"/>
                  </a:cubicBezTo>
                  <a:cubicBezTo>
                    <a:pt x="12272" y="7280"/>
                    <a:pt x="12237" y="7280"/>
                    <a:pt x="12225" y="7291"/>
                  </a:cubicBezTo>
                  <a:cubicBezTo>
                    <a:pt x="12016" y="7396"/>
                    <a:pt x="11807" y="7373"/>
                    <a:pt x="11598" y="7373"/>
                  </a:cubicBezTo>
                  <a:cubicBezTo>
                    <a:pt x="10507" y="7373"/>
                    <a:pt x="9439" y="7373"/>
                    <a:pt x="8348" y="7384"/>
                  </a:cubicBezTo>
                  <a:cubicBezTo>
                    <a:pt x="8208" y="7384"/>
                    <a:pt x="8057" y="7384"/>
                    <a:pt x="7930" y="7442"/>
                  </a:cubicBezTo>
                  <a:cubicBezTo>
                    <a:pt x="7860" y="7466"/>
                    <a:pt x="7767" y="7466"/>
                    <a:pt x="7686" y="7466"/>
                  </a:cubicBezTo>
                  <a:cubicBezTo>
                    <a:pt x="7396" y="7489"/>
                    <a:pt x="7082" y="7489"/>
                    <a:pt x="6792" y="7489"/>
                  </a:cubicBezTo>
                  <a:cubicBezTo>
                    <a:pt x="6757" y="7489"/>
                    <a:pt x="6699" y="7489"/>
                    <a:pt x="6653" y="7466"/>
                  </a:cubicBezTo>
                  <a:cubicBezTo>
                    <a:pt x="6525" y="7407"/>
                    <a:pt x="6409" y="7466"/>
                    <a:pt x="6270" y="7500"/>
                  </a:cubicBezTo>
                  <a:cubicBezTo>
                    <a:pt x="5979" y="7570"/>
                    <a:pt x="5852" y="7779"/>
                    <a:pt x="5782" y="8023"/>
                  </a:cubicBezTo>
                  <a:cubicBezTo>
                    <a:pt x="5689" y="8325"/>
                    <a:pt x="5550" y="8603"/>
                    <a:pt x="5422" y="8893"/>
                  </a:cubicBezTo>
                  <a:cubicBezTo>
                    <a:pt x="5341" y="9033"/>
                    <a:pt x="5260" y="9137"/>
                    <a:pt x="5132" y="9242"/>
                  </a:cubicBezTo>
                  <a:cubicBezTo>
                    <a:pt x="4958" y="9369"/>
                    <a:pt x="4760" y="9497"/>
                    <a:pt x="4575" y="9636"/>
                  </a:cubicBezTo>
                  <a:cubicBezTo>
                    <a:pt x="4459" y="9706"/>
                    <a:pt x="4354" y="9811"/>
                    <a:pt x="4261" y="9892"/>
                  </a:cubicBezTo>
                  <a:cubicBezTo>
                    <a:pt x="4157" y="9961"/>
                    <a:pt x="4064" y="10043"/>
                    <a:pt x="3948" y="10101"/>
                  </a:cubicBezTo>
                  <a:cubicBezTo>
                    <a:pt x="3634" y="10240"/>
                    <a:pt x="3309" y="10391"/>
                    <a:pt x="3007" y="10519"/>
                  </a:cubicBezTo>
                  <a:cubicBezTo>
                    <a:pt x="2810" y="10600"/>
                    <a:pt x="2601" y="10658"/>
                    <a:pt x="2415" y="10763"/>
                  </a:cubicBezTo>
                  <a:cubicBezTo>
                    <a:pt x="2288" y="10832"/>
                    <a:pt x="2160" y="10867"/>
                    <a:pt x="2032" y="10855"/>
                  </a:cubicBezTo>
                  <a:cubicBezTo>
                    <a:pt x="1846" y="10925"/>
                    <a:pt x="1742" y="10925"/>
                    <a:pt x="1649" y="10925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26"/>
            <p:cNvSpPr/>
            <p:nvPr/>
          </p:nvSpPr>
          <p:spPr>
            <a:xfrm>
              <a:off x="2656025" y="2684075"/>
              <a:ext cx="464100" cy="332350"/>
            </a:xfrm>
            <a:custGeom>
              <a:avLst/>
              <a:gdLst/>
              <a:ahLst/>
              <a:cxnLst/>
              <a:rect l="l" t="t" r="r" b="b"/>
              <a:pathLst>
                <a:path w="18564" h="13294" extrusionOk="0">
                  <a:moveTo>
                    <a:pt x="3483" y="2624"/>
                  </a:moveTo>
                  <a:cubicBezTo>
                    <a:pt x="3251" y="2822"/>
                    <a:pt x="3042" y="3007"/>
                    <a:pt x="2822" y="3193"/>
                  </a:cubicBezTo>
                  <a:cubicBezTo>
                    <a:pt x="2578" y="3251"/>
                    <a:pt x="2357" y="3379"/>
                    <a:pt x="2114" y="3437"/>
                  </a:cubicBezTo>
                  <a:cubicBezTo>
                    <a:pt x="1916" y="3483"/>
                    <a:pt x="1707" y="3472"/>
                    <a:pt x="1498" y="3437"/>
                  </a:cubicBezTo>
                  <a:cubicBezTo>
                    <a:pt x="1254" y="3414"/>
                    <a:pt x="1045" y="3263"/>
                    <a:pt x="848" y="3123"/>
                  </a:cubicBezTo>
                  <a:cubicBezTo>
                    <a:pt x="778" y="3077"/>
                    <a:pt x="720" y="3019"/>
                    <a:pt x="662" y="2961"/>
                  </a:cubicBezTo>
                  <a:cubicBezTo>
                    <a:pt x="453" y="2775"/>
                    <a:pt x="279" y="2578"/>
                    <a:pt x="221" y="2288"/>
                  </a:cubicBezTo>
                  <a:cubicBezTo>
                    <a:pt x="152" y="1962"/>
                    <a:pt x="163" y="1637"/>
                    <a:pt x="163" y="1324"/>
                  </a:cubicBezTo>
                  <a:cubicBezTo>
                    <a:pt x="163" y="1243"/>
                    <a:pt x="175" y="1173"/>
                    <a:pt x="210" y="1115"/>
                  </a:cubicBezTo>
                  <a:cubicBezTo>
                    <a:pt x="337" y="767"/>
                    <a:pt x="558" y="488"/>
                    <a:pt x="871" y="314"/>
                  </a:cubicBezTo>
                  <a:cubicBezTo>
                    <a:pt x="1080" y="198"/>
                    <a:pt x="1278" y="82"/>
                    <a:pt x="1533" y="59"/>
                  </a:cubicBezTo>
                  <a:cubicBezTo>
                    <a:pt x="1823" y="24"/>
                    <a:pt x="2090" y="1"/>
                    <a:pt x="2381" y="12"/>
                  </a:cubicBezTo>
                  <a:cubicBezTo>
                    <a:pt x="2578" y="24"/>
                    <a:pt x="2764" y="82"/>
                    <a:pt x="2903" y="233"/>
                  </a:cubicBezTo>
                  <a:cubicBezTo>
                    <a:pt x="3077" y="407"/>
                    <a:pt x="3251" y="581"/>
                    <a:pt x="3367" y="802"/>
                  </a:cubicBezTo>
                  <a:cubicBezTo>
                    <a:pt x="3507" y="1045"/>
                    <a:pt x="3646" y="1301"/>
                    <a:pt x="3692" y="1591"/>
                  </a:cubicBezTo>
                  <a:cubicBezTo>
                    <a:pt x="3832" y="1672"/>
                    <a:pt x="3994" y="1684"/>
                    <a:pt x="4157" y="1695"/>
                  </a:cubicBezTo>
                  <a:cubicBezTo>
                    <a:pt x="4459" y="1707"/>
                    <a:pt x="4760" y="1730"/>
                    <a:pt x="5051" y="1823"/>
                  </a:cubicBezTo>
                  <a:cubicBezTo>
                    <a:pt x="5225" y="1881"/>
                    <a:pt x="5434" y="1881"/>
                    <a:pt x="5631" y="1916"/>
                  </a:cubicBezTo>
                  <a:cubicBezTo>
                    <a:pt x="5805" y="1939"/>
                    <a:pt x="5979" y="1974"/>
                    <a:pt x="6142" y="2021"/>
                  </a:cubicBezTo>
                  <a:cubicBezTo>
                    <a:pt x="6363" y="2055"/>
                    <a:pt x="6583" y="2113"/>
                    <a:pt x="6815" y="2102"/>
                  </a:cubicBezTo>
                  <a:cubicBezTo>
                    <a:pt x="6873" y="2102"/>
                    <a:pt x="6943" y="2102"/>
                    <a:pt x="7001" y="2113"/>
                  </a:cubicBezTo>
                  <a:cubicBezTo>
                    <a:pt x="7280" y="2195"/>
                    <a:pt x="7547" y="2171"/>
                    <a:pt x="7825" y="2195"/>
                  </a:cubicBezTo>
                  <a:cubicBezTo>
                    <a:pt x="7976" y="2195"/>
                    <a:pt x="8116" y="2206"/>
                    <a:pt x="8243" y="2218"/>
                  </a:cubicBezTo>
                  <a:cubicBezTo>
                    <a:pt x="8464" y="2264"/>
                    <a:pt x="8673" y="2276"/>
                    <a:pt x="8882" y="2276"/>
                  </a:cubicBezTo>
                  <a:cubicBezTo>
                    <a:pt x="9253" y="2276"/>
                    <a:pt x="9601" y="2276"/>
                    <a:pt x="9961" y="2288"/>
                  </a:cubicBezTo>
                  <a:cubicBezTo>
                    <a:pt x="10136" y="2288"/>
                    <a:pt x="10310" y="2334"/>
                    <a:pt x="10484" y="2346"/>
                  </a:cubicBezTo>
                  <a:cubicBezTo>
                    <a:pt x="10611" y="2369"/>
                    <a:pt x="10739" y="2392"/>
                    <a:pt x="10879" y="2392"/>
                  </a:cubicBezTo>
                  <a:lnTo>
                    <a:pt x="13514" y="2392"/>
                  </a:lnTo>
                  <a:cubicBezTo>
                    <a:pt x="13676" y="2392"/>
                    <a:pt x="13839" y="2404"/>
                    <a:pt x="13990" y="2450"/>
                  </a:cubicBezTo>
                  <a:cubicBezTo>
                    <a:pt x="14187" y="2496"/>
                    <a:pt x="14373" y="2508"/>
                    <a:pt x="14559" y="2555"/>
                  </a:cubicBezTo>
                  <a:cubicBezTo>
                    <a:pt x="14837" y="2613"/>
                    <a:pt x="15116" y="2671"/>
                    <a:pt x="15406" y="2717"/>
                  </a:cubicBezTo>
                  <a:cubicBezTo>
                    <a:pt x="15545" y="2740"/>
                    <a:pt x="15708" y="2729"/>
                    <a:pt x="15870" y="2729"/>
                  </a:cubicBezTo>
                  <a:cubicBezTo>
                    <a:pt x="16068" y="2729"/>
                    <a:pt x="16277" y="2694"/>
                    <a:pt x="16463" y="2798"/>
                  </a:cubicBezTo>
                  <a:cubicBezTo>
                    <a:pt x="16509" y="2833"/>
                    <a:pt x="16579" y="2810"/>
                    <a:pt x="16637" y="2810"/>
                  </a:cubicBezTo>
                  <a:cubicBezTo>
                    <a:pt x="16706" y="2833"/>
                    <a:pt x="16799" y="2845"/>
                    <a:pt x="16869" y="2868"/>
                  </a:cubicBezTo>
                  <a:cubicBezTo>
                    <a:pt x="16939" y="2903"/>
                    <a:pt x="16997" y="2949"/>
                    <a:pt x="17066" y="2961"/>
                  </a:cubicBezTo>
                  <a:cubicBezTo>
                    <a:pt x="17380" y="3019"/>
                    <a:pt x="17589" y="3205"/>
                    <a:pt x="17763" y="3448"/>
                  </a:cubicBezTo>
                  <a:cubicBezTo>
                    <a:pt x="17856" y="3588"/>
                    <a:pt x="17972" y="3715"/>
                    <a:pt x="18076" y="3843"/>
                  </a:cubicBezTo>
                  <a:cubicBezTo>
                    <a:pt x="18250" y="4064"/>
                    <a:pt x="18378" y="4296"/>
                    <a:pt x="18401" y="4586"/>
                  </a:cubicBezTo>
                  <a:cubicBezTo>
                    <a:pt x="18401" y="4633"/>
                    <a:pt x="18436" y="4691"/>
                    <a:pt x="18448" y="4725"/>
                  </a:cubicBezTo>
                  <a:cubicBezTo>
                    <a:pt x="18552" y="4934"/>
                    <a:pt x="18564" y="5132"/>
                    <a:pt x="18564" y="5352"/>
                  </a:cubicBezTo>
                  <a:lnTo>
                    <a:pt x="18564" y="6792"/>
                  </a:lnTo>
                  <a:cubicBezTo>
                    <a:pt x="18564" y="6966"/>
                    <a:pt x="18552" y="7140"/>
                    <a:pt x="18494" y="7303"/>
                  </a:cubicBezTo>
                  <a:cubicBezTo>
                    <a:pt x="18436" y="7477"/>
                    <a:pt x="18436" y="7663"/>
                    <a:pt x="18378" y="7837"/>
                  </a:cubicBezTo>
                  <a:lnTo>
                    <a:pt x="18285" y="8092"/>
                  </a:lnTo>
                  <a:cubicBezTo>
                    <a:pt x="18216" y="8313"/>
                    <a:pt x="18111" y="8498"/>
                    <a:pt x="17925" y="8649"/>
                  </a:cubicBezTo>
                  <a:cubicBezTo>
                    <a:pt x="17879" y="8696"/>
                    <a:pt x="17821" y="8731"/>
                    <a:pt x="17809" y="8777"/>
                  </a:cubicBezTo>
                  <a:cubicBezTo>
                    <a:pt x="17751" y="8940"/>
                    <a:pt x="17623" y="9009"/>
                    <a:pt x="17496" y="9079"/>
                  </a:cubicBezTo>
                  <a:cubicBezTo>
                    <a:pt x="17240" y="9218"/>
                    <a:pt x="16985" y="9346"/>
                    <a:pt x="16706" y="9404"/>
                  </a:cubicBezTo>
                  <a:cubicBezTo>
                    <a:pt x="16590" y="9427"/>
                    <a:pt x="16474" y="9474"/>
                    <a:pt x="16358" y="9520"/>
                  </a:cubicBezTo>
                  <a:cubicBezTo>
                    <a:pt x="16288" y="9532"/>
                    <a:pt x="16219" y="9543"/>
                    <a:pt x="16161" y="9543"/>
                  </a:cubicBezTo>
                  <a:cubicBezTo>
                    <a:pt x="16056" y="9566"/>
                    <a:pt x="15952" y="9590"/>
                    <a:pt x="15847" y="9590"/>
                  </a:cubicBezTo>
                  <a:cubicBezTo>
                    <a:pt x="15731" y="9601"/>
                    <a:pt x="15638" y="9625"/>
                    <a:pt x="15522" y="9625"/>
                  </a:cubicBezTo>
                  <a:cubicBezTo>
                    <a:pt x="14361" y="9625"/>
                    <a:pt x="13212" y="9625"/>
                    <a:pt x="12051" y="9601"/>
                  </a:cubicBezTo>
                  <a:cubicBezTo>
                    <a:pt x="11900" y="9601"/>
                    <a:pt x="11761" y="9601"/>
                    <a:pt x="11633" y="9648"/>
                  </a:cubicBezTo>
                  <a:cubicBezTo>
                    <a:pt x="11552" y="9683"/>
                    <a:pt x="11471" y="9683"/>
                    <a:pt x="11378" y="9683"/>
                  </a:cubicBezTo>
                  <a:cubicBezTo>
                    <a:pt x="11053" y="9683"/>
                    <a:pt x="10728" y="9659"/>
                    <a:pt x="10391" y="9659"/>
                  </a:cubicBezTo>
                  <a:cubicBezTo>
                    <a:pt x="10310" y="9659"/>
                    <a:pt x="10217" y="9683"/>
                    <a:pt x="10124" y="9694"/>
                  </a:cubicBezTo>
                  <a:cubicBezTo>
                    <a:pt x="9868" y="9741"/>
                    <a:pt x="9729" y="9892"/>
                    <a:pt x="9671" y="10147"/>
                  </a:cubicBezTo>
                  <a:cubicBezTo>
                    <a:pt x="9636" y="10240"/>
                    <a:pt x="9578" y="10344"/>
                    <a:pt x="9555" y="10449"/>
                  </a:cubicBezTo>
                  <a:cubicBezTo>
                    <a:pt x="9509" y="10565"/>
                    <a:pt x="9462" y="10681"/>
                    <a:pt x="9404" y="10785"/>
                  </a:cubicBezTo>
                  <a:cubicBezTo>
                    <a:pt x="9346" y="10925"/>
                    <a:pt x="9276" y="11052"/>
                    <a:pt x="9172" y="11169"/>
                  </a:cubicBezTo>
                  <a:cubicBezTo>
                    <a:pt x="9033" y="11319"/>
                    <a:pt x="8870" y="11447"/>
                    <a:pt x="8731" y="11575"/>
                  </a:cubicBezTo>
                  <a:cubicBezTo>
                    <a:pt x="8696" y="11610"/>
                    <a:pt x="8638" y="11621"/>
                    <a:pt x="8626" y="11656"/>
                  </a:cubicBezTo>
                  <a:cubicBezTo>
                    <a:pt x="8591" y="11807"/>
                    <a:pt x="8441" y="11842"/>
                    <a:pt x="8336" y="11900"/>
                  </a:cubicBezTo>
                  <a:cubicBezTo>
                    <a:pt x="7976" y="12086"/>
                    <a:pt x="7593" y="12271"/>
                    <a:pt x="7222" y="12469"/>
                  </a:cubicBezTo>
                  <a:cubicBezTo>
                    <a:pt x="6943" y="12596"/>
                    <a:pt x="6664" y="12736"/>
                    <a:pt x="6386" y="12852"/>
                  </a:cubicBezTo>
                  <a:cubicBezTo>
                    <a:pt x="6177" y="12945"/>
                    <a:pt x="5956" y="13049"/>
                    <a:pt x="5712" y="13026"/>
                  </a:cubicBezTo>
                  <a:cubicBezTo>
                    <a:pt x="5666" y="13026"/>
                    <a:pt x="5608" y="13026"/>
                    <a:pt x="5561" y="13061"/>
                  </a:cubicBezTo>
                  <a:cubicBezTo>
                    <a:pt x="5434" y="13142"/>
                    <a:pt x="5283" y="13131"/>
                    <a:pt x="5155" y="13072"/>
                  </a:cubicBezTo>
                  <a:cubicBezTo>
                    <a:pt x="5051" y="13026"/>
                    <a:pt x="4969" y="13026"/>
                    <a:pt x="4865" y="13072"/>
                  </a:cubicBezTo>
                  <a:cubicBezTo>
                    <a:pt x="4807" y="13107"/>
                    <a:pt x="4749" y="13084"/>
                    <a:pt x="4691" y="13107"/>
                  </a:cubicBezTo>
                  <a:cubicBezTo>
                    <a:pt x="4575" y="13119"/>
                    <a:pt x="4447" y="13142"/>
                    <a:pt x="4331" y="13165"/>
                  </a:cubicBezTo>
                  <a:cubicBezTo>
                    <a:pt x="4226" y="13177"/>
                    <a:pt x="4122" y="13189"/>
                    <a:pt x="4029" y="13189"/>
                  </a:cubicBezTo>
                  <a:cubicBezTo>
                    <a:pt x="3913" y="13189"/>
                    <a:pt x="3774" y="13189"/>
                    <a:pt x="3658" y="13247"/>
                  </a:cubicBezTo>
                  <a:cubicBezTo>
                    <a:pt x="3588" y="13281"/>
                    <a:pt x="3507" y="13281"/>
                    <a:pt x="3414" y="13281"/>
                  </a:cubicBezTo>
                  <a:cubicBezTo>
                    <a:pt x="3077" y="13281"/>
                    <a:pt x="2729" y="13258"/>
                    <a:pt x="2404" y="13281"/>
                  </a:cubicBezTo>
                  <a:cubicBezTo>
                    <a:pt x="2114" y="13293"/>
                    <a:pt x="1893" y="13131"/>
                    <a:pt x="1684" y="12991"/>
                  </a:cubicBezTo>
                  <a:cubicBezTo>
                    <a:pt x="1312" y="12713"/>
                    <a:pt x="1127" y="12318"/>
                    <a:pt x="976" y="11900"/>
                  </a:cubicBezTo>
                  <a:cubicBezTo>
                    <a:pt x="906" y="11679"/>
                    <a:pt x="837" y="11482"/>
                    <a:pt x="674" y="11319"/>
                  </a:cubicBezTo>
                  <a:cubicBezTo>
                    <a:pt x="581" y="11215"/>
                    <a:pt x="546" y="11076"/>
                    <a:pt x="500" y="10925"/>
                  </a:cubicBezTo>
                  <a:cubicBezTo>
                    <a:pt x="430" y="10669"/>
                    <a:pt x="326" y="10402"/>
                    <a:pt x="349" y="10124"/>
                  </a:cubicBezTo>
                  <a:cubicBezTo>
                    <a:pt x="372" y="9915"/>
                    <a:pt x="453" y="9810"/>
                    <a:pt x="674" y="9810"/>
                  </a:cubicBezTo>
                  <a:lnTo>
                    <a:pt x="1069" y="9810"/>
                  </a:lnTo>
                  <a:cubicBezTo>
                    <a:pt x="1301" y="9810"/>
                    <a:pt x="1429" y="9892"/>
                    <a:pt x="1440" y="10112"/>
                  </a:cubicBezTo>
                  <a:cubicBezTo>
                    <a:pt x="1475" y="10391"/>
                    <a:pt x="1591" y="10646"/>
                    <a:pt x="1545" y="10925"/>
                  </a:cubicBezTo>
                  <a:cubicBezTo>
                    <a:pt x="1533" y="11041"/>
                    <a:pt x="1556" y="11145"/>
                    <a:pt x="1626" y="11250"/>
                  </a:cubicBezTo>
                  <a:cubicBezTo>
                    <a:pt x="1765" y="11424"/>
                    <a:pt x="1823" y="11621"/>
                    <a:pt x="1881" y="11842"/>
                  </a:cubicBezTo>
                  <a:cubicBezTo>
                    <a:pt x="1951" y="12097"/>
                    <a:pt x="2114" y="12248"/>
                    <a:pt x="2369" y="12248"/>
                  </a:cubicBezTo>
                  <a:lnTo>
                    <a:pt x="3913" y="12248"/>
                  </a:lnTo>
                  <a:cubicBezTo>
                    <a:pt x="3983" y="12248"/>
                    <a:pt x="4064" y="12213"/>
                    <a:pt x="4145" y="12202"/>
                  </a:cubicBezTo>
                  <a:cubicBezTo>
                    <a:pt x="4226" y="12190"/>
                    <a:pt x="4296" y="12155"/>
                    <a:pt x="4389" y="12155"/>
                  </a:cubicBezTo>
                  <a:cubicBezTo>
                    <a:pt x="4528" y="12144"/>
                    <a:pt x="4679" y="12132"/>
                    <a:pt x="4760" y="12004"/>
                  </a:cubicBezTo>
                  <a:cubicBezTo>
                    <a:pt x="4784" y="11970"/>
                    <a:pt x="4842" y="11958"/>
                    <a:pt x="4865" y="11946"/>
                  </a:cubicBezTo>
                  <a:cubicBezTo>
                    <a:pt x="5085" y="11865"/>
                    <a:pt x="5306" y="11784"/>
                    <a:pt x="5550" y="11772"/>
                  </a:cubicBezTo>
                  <a:cubicBezTo>
                    <a:pt x="5678" y="11772"/>
                    <a:pt x="5805" y="11714"/>
                    <a:pt x="5945" y="11691"/>
                  </a:cubicBezTo>
                  <a:cubicBezTo>
                    <a:pt x="6072" y="11691"/>
                    <a:pt x="6200" y="11633"/>
                    <a:pt x="6316" y="11621"/>
                  </a:cubicBezTo>
                  <a:cubicBezTo>
                    <a:pt x="6548" y="11598"/>
                    <a:pt x="6757" y="11517"/>
                    <a:pt x="6955" y="11447"/>
                  </a:cubicBezTo>
                  <a:cubicBezTo>
                    <a:pt x="7338" y="11319"/>
                    <a:pt x="7651" y="11134"/>
                    <a:pt x="7872" y="10785"/>
                  </a:cubicBezTo>
                  <a:cubicBezTo>
                    <a:pt x="7872" y="10762"/>
                    <a:pt x="7883" y="10762"/>
                    <a:pt x="7883" y="10751"/>
                  </a:cubicBezTo>
                  <a:cubicBezTo>
                    <a:pt x="8116" y="10565"/>
                    <a:pt x="8232" y="10298"/>
                    <a:pt x="8324" y="10042"/>
                  </a:cubicBezTo>
                  <a:cubicBezTo>
                    <a:pt x="8359" y="9915"/>
                    <a:pt x="8406" y="9799"/>
                    <a:pt x="8406" y="9659"/>
                  </a:cubicBezTo>
                  <a:cubicBezTo>
                    <a:pt x="8406" y="9578"/>
                    <a:pt x="8406" y="9474"/>
                    <a:pt x="8441" y="9392"/>
                  </a:cubicBezTo>
                  <a:cubicBezTo>
                    <a:pt x="8557" y="9102"/>
                    <a:pt x="8475" y="8812"/>
                    <a:pt x="8406" y="8522"/>
                  </a:cubicBezTo>
                  <a:cubicBezTo>
                    <a:pt x="8394" y="8464"/>
                    <a:pt x="8348" y="8417"/>
                    <a:pt x="8301" y="8371"/>
                  </a:cubicBezTo>
                  <a:cubicBezTo>
                    <a:pt x="8185" y="8289"/>
                    <a:pt x="8092" y="8197"/>
                    <a:pt x="7976" y="8115"/>
                  </a:cubicBezTo>
                  <a:cubicBezTo>
                    <a:pt x="7802" y="7999"/>
                    <a:pt x="7640" y="7895"/>
                    <a:pt x="7465" y="7779"/>
                  </a:cubicBezTo>
                  <a:cubicBezTo>
                    <a:pt x="7431" y="7767"/>
                    <a:pt x="7407" y="7732"/>
                    <a:pt x="7396" y="7732"/>
                  </a:cubicBezTo>
                  <a:cubicBezTo>
                    <a:pt x="7047" y="7651"/>
                    <a:pt x="6722" y="7477"/>
                    <a:pt x="6386" y="7361"/>
                  </a:cubicBezTo>
                  <a:cubicBezTo>
                    <a:pt x="6293" y="7326"/>
                    <a:pt x="6188" y="7268"/>
                    <a:pt x="6084" y="7221"/>
                  </a:cubicBezTo>
                  <a:cubicBezTo>
                    <a:pt x="5968" y="7187"/>
                    <a:pt x="5840" y="7140"/>
                    <a:pt x="5712" y="7105"/>
                  </a:cubicBezTo>
                  <a:cubicBezTo>
                    <a:pt x="5480" y="7047"/>
                    <a:pt x="5260" y="6978"/>
                    <a:pt x="5039" y="6896"/>
                  </a:cubicBezTo>
                  <a:cubicBezTo>
                    <a:pt x="4877" y="6838"/>
                    <a:pt x="4749" y="6745"/>
                    <a:pt x="4737" y="6548"/>
                  </a:cubicBezTo>
                  <a:cubicBezTo>
                    <a:pt x="4412" y="6455"/>
                    <a:pt x="4122" y="6374"/>
                    <a:pt x="3820" y="6339"/>
                  </a:cubicBezTo>
                  <a:lnTo>
                    <a:pt x="3797" y="6339"/>
                  </a:lnTo>
                  <a:cubicBezTo>
                    <a:pt x="3518" y="6200"/>
                    <a:pt x="3216" y="6269"/>
                    <a:pt x="2926" y="6235"/>
                  </a:cubicBezTo>
                  <a:cubicBezTo>
                    <a:pt x="2822" y="6223"/>
                    <a:pt x="2717" y="6235"/>
                    <a:pt x="2613" y="6223"/>
                  </a:cubicBezTo>
                  <a:cubicBezTo>
                    <a:pt x="2520" y="6211"/>
                    <a:pt x="2415" y="6223"/>
                    <a:pt x="2322" y="6293"/>
                  </a:cubicBezTo>
                  <a:cubicBezTo>
                    <a:pt x="2299" y="6328"/>
                    <a:pt x="2253" y="6339"/>
                    <a:pt x="2230" y="6351"/>
                  </a:cubicBezTo>
                  <a:cubicBezTo>
                    <a:pt x="1916" y="6444"/>
                    <a:pt x="1742" y="6676"/>
                    <a:pt x="1591" y="6931"/>
                  </a:cubicBezTo>
                  <a:cubicBezTo>
                    <a:pt x="1533" y="7036"/>
                    <a:pt x="1475" y="7129"/>
                    <a:pt x="1417" y="7221"/>
                  </a:cubicBezTo>
                  <a:cubicBezTo>
                    <a:pt x="1371" y="7314"/>
                    <a:pt x="1312" y="7396"/>
                    <a:pt x="1266" y="7500"/>
                  </a:cubicBezTo>
                  <a:cubicBezTo>
                    <a:pt x="1243" y="7570"/>
                    <a:pt x="1243" y="7663"/>
                    <a:pt x="1278" y="7732"/>
                  </a:cubicBezTo>
                  <a:cubicBezTo>
                    <a:pt x="1417" y="8022"/>
                    <a:pt x="1417" y="8324"/>
                    <a:pt x="1301" y="8615"/>
                  </a:cubicBezTo>
                  <a:cubicBezTo>
                    <a:pt x="1254" y="8731"/>
                    <a:pt x="1208" y="8870"/>
                    <a:pt x="1196" y="8998"/>
                  </a:cubicBezTo>
                  <a:cubicBezTo>
                    <a:pt x="1185" y="9172"/>
                    <a:pt x="1045" y="9253"/>
                    <a:pt x="918" y="9276"/>
                  </a:cubicBezTo>
                  <a:cubicBezTo>
                    <a:pt x="674" y="9311"/>
                    <a:pt x="442" y="9334"/>
                    <a:pt x="210" y="9195"/>
                  </a:cubicBezTo>
                  <a:cubicBezTo>
                    <a:pt x="105" y="9137"/>
                    <a:pt x="35" y="9067"/>
                    <a:pt x="24" y="8940"/>
                  </a:cubicBezTo>
                  <a:cubicBezTo>
                    <a:pt x="1" y="8812"/>
                    <a:pt x="1" y="8673"/>
                    <a:pt x="47" y="8545"/>
                  </a:cubicBezTo>
                  <a:cubicBezTo>
                    <a:pt x="117" y="8313"/>
                    <a:pt x="256" y="8115"/>
                    <a:pt x="337" y="7883"/>
                  </a:cubicBezTo>
                  <a:cubicBezTo>
                    <a:pt x="523" y="7430"/>
                    <a:pt x="744" y="6989"/>
                    <a:pt x="964" y="6548"/>
                  </a:cubicBezTo>
                  <a:cubicBezTo>
                    <a:pt x="1011" y="6258"/>
                    <a:pt x="1266" y="6095"/>
                    <a:pt x="1394" y="5863"/>
                  </a:cubicBezTo>
                  <a:lnTo>
                    <a:pt x="1440" y="5817"/>
                  </a:lnTo>
                  <a:lnTo>
                    <a:pt x="2137" y="5422"/>
                  </a:lnTo>
                  <a:cubicBezTo>
                    <a:pt x="2195" y="5399"/>
                    <a:pt x="2264" y="5387"/>
                    <a:pt x="2346" y="5364"/>
                  </a:cubicBezTo>
                  <a:cubicBezTo>
                    <a:pt x="2381" y="5352"/>
                    <a:pt x="2439" y="5364"/>
                    <a:pt x="2485" y="5352"/>
                  </a:cubicBezTo>
                  <a:cubicBezTo>
                    <a:pt x="2845" y="5213"/>
                    <a:pt x="3240" y="5294"/>
                    <a:pt x="3600" y="5283"/>
                  </a:cubicBezTo>
                  <a:cubicBezTo>
                    <a:pt x="3739" y="5283"/>
                    <a:pt x="3867" y="5329"/>
                    <a:pt x="3983" y="5364"/>
                  </a:cubicBezTo>
                  <a:cubicBezTo>
                    <a:pt x="4273" y="5457"/>
                    <a:pt x="4586" y="5445"/>
                    <a:pt x="4853" y="5631"/>
                  </a:cubicBezTo>
                  <a:cubicBezTo>
                    <a:pt x="4900" y="5654"/>
                    <a:pt x="4969" y="5654"/>
                    <a:pt x="5027" y="5643"/>
                  </a:cubicBezTo>
                  <a:cubicBezTo>
                    <a:pt x="5271" y="5619"/>
                    <a:pt x="5515" y="5643"/>
                    <a:pt x="5736" y="5759"/>
                  </a:cubicBezTo>
                  <a:cubicBezTo>
                    <a:pt x="5828" y="5805"/>
                    <a:pt x="5898" y="5863"/>
                    <a:pt x="6014" y="5886"/>
                  </a:cubicBezTo>
                  <a:cubicBezTo>
                    <a:pt x="6235" y="5944"/>
                    <a:pt x="6432" y="6037"/>
                    <a:pt x="6653" y="6107"/>
                  </a:cubicBezTo>
                  <a:cubicBezTo>
                    <a:pt x="6699" y="6119"/>
                    <a:pt x="6757" y="6142"/>
                    <a:pt x="6792" y="6165"/>
                  </a:cubicBezTo>
                  <a:cubicBezTo>
                    <a:pt x="6897" y="6235"/>
                    <a:pt x="7013" y="6281"/>
                    <a:pt x="7129" y="6328"/>
                  </a:cubicBezTo>
                  <a:cubicBezTo>
                    <a:pt x="7256" y="6374"/>
                    <a:pt x="7373" y="6444"/>
                    <a:pt x="7489" y="6490"/>
                  </a:cubicBezTo>
                  <a:cubicBezTo>
                    <a:pt x="7581" y="6525"/>
                    <a:pt x="7651" y="6571"/>
                    <a:pt x="7744" y="6606"/>
                  </a:cubicBezTo>
                  <a:cubicBezTo>
                    <a:pt x="8069" y="6676"/>
                    <a:pt x="8348" y="6873"/>
                    <a:pt x="8650" y="7024"/>
                  </a:cubicBezTo>
                  <a:cubicBezTo>
                    <a:pt x="8708" y="7047"/>
                    <a:pt x="8754" y="7094"/>
                    <a:pt x="8800" y="7140"/>
                  </a:cubicBezTo>
                  <a:cubicBezTo>
                    <a:pt x="8917" y="7233"/>
                    <a:pt x="8998" y="7338"/>
                    <a:pt x="9137" y="7419"/>
                  </a:cubicBezTo>
                  <a:cubicBezTo>
                    <a:pt x="9323" y="7512"/>
                    <a:pt x="9451" y="7663"/>
                    <a:pt x="9520" y="7860"/>
                  </a:cubicBezTo>
                  <a:cubicBezTo>
                    <a:pt x="9613" y="8081"/>
                    <a:pt x="9776" y="8266"/>
                    <a:pt x="9927" y="8440"/>
                  </a:cubicBezTo>
                  <a:cubicBezTo>
                    <a:pt x="10089" y="8615"/>
                    <a:pt x="10310" y="8684"/>
                    <a:pt x="10542" y="8696"/>
                  </a:cubicBezTo>
                  <a:cubicBezTo>
                    <a:pt x="10681" y="8707"/>
                    <a:pt x="10832" y="8696"/>
                    <a:pt x="10971" y="8696"/>
                  </a:cubicBezTo>
                  <a:lnTo>
                    <a:pt x="14326" y="8696"/>
                  </a:lnTo>
                  <a:cubicBezTo>
                    <a:pt x="14489" y="8696"/>
                    <a:pt x="14628" y="8673"/>
                    <a:pt x="14779" y="8638"/>
                  </a:cubicBezTo>
                  <a:cubicBezTo>
                    <a:pt x="14907" y="8591"/>
                    <a:pt x="15069" y="8603"/>
                    <a:pt x="15197" y="8603"/>
                  </a:cubicBezTo>
                  <a:cubicBezTo>
                    <a:pt x="15534" y="8626"/>
                    <a:pt x="15870" y="8580"/>
                    <a:pt x="16184" y="8440"/>
                  </a:cubicBezTo>
                  <a:cubicBezTo>
                    <a:pt x="16277" y="8406"/>
                    <a:pt x="16370" y="8394"/>
                    <a:pt x="16474" y="8359"/>
                  </a:cubicBezTo>
                  <a:cubicBezTo>
                    <a:pt x="16811" y="8231"/>
                    <a:pt x="17089" y="8057"/>
                    <a:pt x="17240" y="7709"/>
                  </a:cubicBezTo>
                  <a:cubicBezTo>
                    <a:pt x="17333" y="7500"/>
                    <a:pt x="17438" y="7314"/>
                    <a:pt x="17391" y="7094"/>
                  </a:cubicBezTo>
                  <a:cubicBezTo>
                    <a:pt x="17391" y="7047"/>
                    <a:pt x="17391" y="7012"/>
                    <a:pt x="17403" y="6978"/>
                  </a:cubicBezTo>
                  <a:cubicBezTo>
                    <a:pt x="17507" y="6780"/>
                    <a:pt x="17461" y="6560"/>
                    <a:pt x="17473" y="6339"/>
                  </a:cubicBezTo>
                  <a:cubicBezTo>
                    <a:pt x="17473" y="6107"/>
                    <a:pt x="17461" y="5886"/>
                    <a:pt x="17473" y="5654"/>
                  </a:cubicBezTo>
                  <a:cubicBezTo>
                    <a:pt x="17496" y="5364"/>
                    <a:pt x="17403" y="5109"/>
                    <a:pt x="17333" y="4818"/>
                  </a:cubicBezTo>
                  <a:cubicBezTo>
                    <a:pt x="17287" y="4621"/>
                    <a:pt x="17159" y="4470"/>
                    <a:pt x="17008" y="4342"/>
                  </a:cubicBezTo>
                  <a:cubicBezTo>
                    <a:pt x="16857" y="4191"/>
                    <a:pt x="16706" y="4052"/>
                    <a:pt x="16521" y="3936"/>
                  </a:cubicBezTo>
                  <a:cubicBezTo>
                    <a:pt x="16312" y="3797"/>
                    <a:pt x="16114" y="3704"/>
                    <a:pt x="15882" y="3657"/>
                  </a:cubicBezTo>
                  <a:cubicBezTo>
                    <a:pt x="15580" y="3599"/>
                    <a:pt x="15290" y="3541"/>
                    <a:pt x="14965" y="3541"/>
                  </a:cubicBezTo>
                  <a:cubicBezTo>
                    <a:pt x="14919" y="3541"/>
                    <a:pt x="14860" y="3541"/>
                    <a:pt x="14826" y="3530"/>
                  </a:cubicBezTo>
                  <a:cubicBezTo>
                    <a:pt x="14605" y="3425"/>
                    <a:pt x="14384" y="3448"/>
                    <a:pt x="14152" y="3448"/>
                  </a:cubicBezTo>
                  <a:cubicBezTo>
                    <a:pt x="13955" y="3448"/>
                    <a:pt x="13746" y="3483"/>
                    <a:pt x="13549" y="3379"/>
                  </a:cubicBezTo>
                  <a:cubicBezTo>
                    <a:pt x="13491" y="3356"/>
                    <a:pt x="13398" y="3367"/>
                    <a:pt x="13328" y="3367"/>
                  </a:cubicBezTo>
                  <a:cubicBezTo>
                    <a:pt x="12736" y="3425"/>
                    <a:pt x="12132" y="3379"/>
                    <a:pt x="11540" y="3379"/>
                  </a:cubicBezTo>
                  <a:cubicBezTo>
                    <a:pt x="11494" y="3379"/>
                    <a:pt x="11459" y="3379"/>
                    <a:pt x="11424" y="3367"/>
                  </a:cubicBezTo>
                  <a:cubicBezTo>
                    <a:pt x="11250" y="3274"/>
                    <a:pt x="11064" y="3309"/>
                    <a:pt x="10890" y="3298"/>
                  </a:cubicBezTo>
                  <a:lnTo>
                    <a:pt x="10031" y="3298"/>
                  </a:lnTo>
                  <a:cubicBezTo>
                    <a:pt x="9845" y="3298"/>
                    <a:pt x="9671" y="3309"/>
                    <a:pt x="9497" y="3239"/>
                  </a:cubicBezTo>
                  <a:cubicBezTo>
                    <a:pt x="9427" y="3205"/>
                    <a:pt x="9334" y="3216"/>
                    <a:pt x="9253" y="3216"/>
                  </a:cubicBezTo>
                  <a:lnTo>
                    <a:pt x="8290" y="3216"/>
                  </a:lnTo>
                  <a:cubicBezTo>
                    <a:pt x="8174" y="3216"/>
                    <a:pt x="8046" y="3193"/>
                    <a:pt x="7930" y="3158"/>
                  </a:cubicBezTo>
                  <a:cubicBezTo>
                    <a:pt x="7918" y="3158"/>
                    <a:pt x="7883" y="3147"/>
                    <a:pt x="7872" y="3147"/>
                  </a:cubicBezTo>
                  <a:cubicBezTo>
                    <a:pt x="7628" y="3123"/>
                    <a:pt x="7396" y="3077"/>
                    <a:pt x="7140" y="3042"/>
                  </a:cubicBezTo>
                  <a:cubicBezTo>
                    <a:pt x="6908" y="3019"/>
                    <a:pt x="6676" y="3007"/>
                    <a:pt x="6444" y="2972"/>
                  </a:cubicBezTo>
                  <a:cubicBezTo>
                    <a:pt x="6188" y="2949"/>
                    <a:pt x="5921" y="2903"/>
                    <a:pt x="5666" y="2868"/>
                  </a:cubicBezTo>
                  <a:cubicBezTo>
                    <a:pt x="5573" y="2856"/>
                    <a:pt x="5492" y="2845"/>
                    <a:pt x="5387" y="2810"/>
                  </a:cubicBezTo>
                  <a:cubicBezTo>
                    <a:pt x="5329" y="2798"/>
                    <a:pt x="5271" y="2775"/>
                    <a:pt x="5213" y="2787"/>
                  </a:cubicBezTo>
                  <a:cubicBezTo>
                    <a:pt x="4923" y="2787"/>
                    <a:pt x="4644" y="2694"/>
                    <a:pt x="4377" y="2636"/>
                  </a:cubicBezTo>
                  <a:cubicBezTo>
                    <a:pt x="4261" y="2624"/>
                    <a:pt x="4122" y="2613"/>
                    <a:pt x="4006" y="2613"/>
                  </a:cubicBezTo>
                  <a:cubicBezTo>
                    <a:pt x="3832" y="2659"/>
                    <a:pt x="3646" y="2647"/>
                    <a:pt x="3483" y="2624"/>
                  </a:cubicBezTo>
                  <a:close/>
                  <a:moveTo>
                    <a:pt x="5306" y="12817"/>
                  </a:moveTo>
                  <a:lnTo>
                    <a:pt x="5620" y="12817"/>
                  </a:lnTo>
                  <a:cubicBezTo>
                    <a:pt x="5747" y="12817"/>
                    <a:pt x="5887" y="12782"/>
                    <a:pt x="6003" y="12724"/>
                  </a:cubicBezTo>
                  <a:cubicBezTo>
                    <a:pt x="6188" y="12631"/>
                    <a:pt x="6386" y="12573"/>
                    <a:pt x="6595" y="12480"/>
                  </a:cubicBezTo>
                  <a:cubicBezTo>
                    <a:pt x="6908" y="12353"/>
                    <a:pt x="7233" y="12202"/>
                    <a:pt x="7535" y="12062"/>
                  </a:cubicBezTo>
                  <a:cubicBezTo>
                    <a:pt x="7651" y="12004"/>
                    <a:pt x="7744" y="11935"/>
                    <a:pt x="7837" y="11853"/>
                  </a:cubicBezTo>
                  <a:cubicBezTo>
                    <a:pt x="7953" y="11772"/>
                    <a:pt x="8046" y="11679"/>
                    <a:pt x="8162" y="11598"/>
                  </a:cubicBezTo>
                  <a:cubicBezTo>
                    <a:pt x="8348" y="11470"/>
                    <a:pt x="8533" y="11354"/>
                    <a:pt x="8708" y="11203"/>
                  </a:cubicBezTo>
                  <a:cubicBezTo>
                    <a:pt x="8847" y="11099"/>
                    <a:pt x="8940" y="11006"/>
                    <a:pt x="8998" y="10855"/>
                  </a:cubicBezTo>
                  <a:cubicBezTo>
                    <a:pt x="9137" y="10565"/>
                    <a:pt x="9276" y="10286"/>
                    <a:pt x="9369" y="9984"/>
                  </a:cubicBezTo>
                  <a:cubicBezTo>
                    <a:pt x="9439" y="9741"/>
                    <a:pt x="9578" y="9532"/>
                    <a:pt x="9857" y="9462"/>
                  </a:cubicBezTo>
                  <a:cubicBezTo>
                    <a:pt x="9985" y="9439"/>
                    <a:pt x="10101" y="9381"/>
                    <a:pt x="10240" y="9439"/>
                  </a:cubicBezTo>
                  <a:cubicBezTo>
                    <a:pt x="10275" y="9450"/>
                    <a:pt x="10333" y="9450"/>
                    <a:pt x="10379" y="9450"/>
                  </a:cubicBezTo>
                  <a:cubicBezTo>
                    <a:pt x="10670" y="9450"/>
                    <a:pt x="10971" y="9439"/>
                    <a:pt x="11262" y="9439"/>
                  </a:cubicBezTo>
                  <a:cubicBezTo>
                    <a:pt x="11354" y="9439"/>
                    <a:pt x="11436" y="9439"/>
                    <a:pt x="11517" y="9404"/>
                  </a:cubicBezTo>
                  <a:cubicBezTo>
                    <a:pt x="11645" y="9346"/>
                    <a:pt x="11784" y="9346"/>
                    <a:pt x="11935" y="9346"/>
                  </a:cubicBezTo>
                  <a:cubicBezTo>
                    <a:pt x="13026" y="9346"/>
                    <a:pt x="14094" y="9346"/>
                    <a:pt x="15186" y="9334"/>
                  </a:cubicBezTo>
                  <a:cubicBezTo>
                    <a:pt x="15406" y="9334"/>
                    <a:pt x="15615" y="9358"/>
                    <a:pt x="15812" y="9265"/>
                  </a:cubicBezTo>
                  <a:cubicBezTo>
                    <a:pt x="15824" y="9241"/>
                    <a:pt x="15847" y="9241"/>
                    <a:pt x="15870" y="9241"/>
                  </a:cubicBezTo>
                  <a:cubicBezTo>
                    <a:pt x="16056" y="9276"/>
                    <a:pt x="16230" y="9207"/>
                    <a:pt x="16405" y="9160"/>
                  </a:cubicBezTo>
                  <a:cubicBezTo>
                    <a:pt x="16857" y="9044"/>
                    <a:pt x="17322" y="8916"/>
                    <a:pt x="17589" y="8487"/>
                  </a:cubicBezTo>
                  <a:cubicBezTo>
                    <a:pt x="17589" y="8475"/>
                    <a:pt x="17612" y="8475"/>
                    <a:pt x="17612" y="8464"/>
                  </a:cubicBezTo>
                  <a:cubicBezTo>
                    <a:pt x="17809" y="8301"/>
                    <a:pt x="17902" y="8069"/>
                    <a:pt x="17972" y="7837"/>
                  </a:cubicBezTo>
                  <a:cubicBezTo>
                    <a:pt x="17995" y="7732"/>
                    <a:pt x="18041" y="7651"/>
                    <a:pt x="18053" y="7546"/>
                  </a:cubicBezTo>
                  <a:cubicBezTo>
                    <a:pt x="18099" y="7349"/>
                    <a:pt x="18146" y="7129"/>
                    <a:pt x="18158" y="6920"/>
                  </a:cubicBezTo>
                  <a:cubicBezTo>
                    <a:pt x="18169" y="6362"/>
                    <a:pt x="18158" y="5793"/>
                    <a:pt x="18158" y="5236"/>
                  </a:cubicBezTo>
                  <a:cubicBezTo>
                    <a:pt x="18158" y="5167"/>
                    <a:pt x="18158" y="5097"/>
                    <a:pt x="18134" y="5027"/>
                  </a:cubicBezTo>
                  <a:cubicBezTo>
                    <a:pt x="18088" y="4853"/>
                    <a:pt x="18030" y="4679"/>
                    <a:pt x="17972" y="4493"/>
                  </a:cubicBezTo>
                  <a:cubicBezTo>
                    <a:pt x="17914" y="4342"/>
                    <a:pt x="17856" y="4191"/>
                    <a:pt x="17751" y="4064"/>
                  </a:cubicBezTo>
                  <a:cubicBezTo>
                    <a:pt x="17612" y="3901"/>
                    <a:pt x="17507" y="3715"/>
                    <a:pt x="17356" y="3553"/>
                  </a:cubicBezTo>
                  <a:cubicBezTo>
                    <a:pt x="17275" y="3460"/>
                    <a:pt x="17147" y="3367"/>
                    <a:pt x="17008" y="3321"/>
                  </a:cubicBezTo>
                  <a:cubicBezTo>
                    <a:pt x="16764" y="3251"/>
                    <a:pt x="16544" y="3100"/>
                    <a:pt x="16277" y="3135"/>
                  </a:cubicBezTo>
                  <a:cubicBezTo>
                    <a:pt x="16126" y="3042"/>
                    <a:pt x="15952" y="3077"/>
                    <a:pt x="15789" y="3077"/>
                  </a:cubicBezTo>
                  <a:cubicBezTo>
                    <a:pt x="15545" y="3077"/>
                    <a:pt x="15302" y="3100"/>
                    <a:pt x="15069" y="3007"/>
                  </a:cubicBezTo>
                  <a:cubicBezTo>
                    <a:pt x="15011" y="2972"/>
                    <a:pt x="14953" y="2984"/>
                    <a:pt x="14884" y="2984"/>
                  </a:cubicBezTo>
                  <a:cubicBezTo>
                    <a:pt x="14802" y="2972"/>
                    <a:pt x="14733" y="2972"/>
                    <a:pt x="14663" y="2961"/>
                  </a:cubicBezTo>
                  <a:cubicBezTo>
                    <a:pt x="14431" y="2903"/>
                    <a:pt x="14199" y="2833"/>
                    <a:pt x="13932" y="2833"/>
                  </a:cubicBezTo>
                  <a:cubicBezTo>
                    <a:pt x="13897" y="2833"/>
                    <a:pt x="13839" y="2833"/>
                    <a:pt x="13792" y="2798"/>
                  </a:cubicBezTo>
                  <a:cubicBezTo>
                    <a:pt x="13665" y="2729"/>
                    <a:pt x="13514" y="2740"/>
                    <a:pt x="13374" y="2740"/>
                  </a:cubicBezTo>
                  <a:lnTo>
                    <a:pt x="10368" y="2740"/>
                  </a:lnTo>
                  <a:cubicBezTo>
                    <a:pt x="10252" y="2740"/>
                    <a:pt x="10136" y="2740"/>
                    <a:pt x="10031" y="2717"/>
                  </a:cubicBezTo>
                  <a:cubicBezTo>
                    <a:pt x="9915" y="2671"/>
                    <a:pt x="9787" y="2671"/>
                    <a:pt x="9671" y="2671"/>
                  </a:cubicBezTo>
                  <a:cubicBezTo>
                    <a:pt x="9601" y="2671"/>
                    <a:pt x="9520" y="2682"/>
                    <a:pt x="9451" y="2659"/>
                  </a:cubicBezTo>
                  <a:cubicBezTo>
                    <a:pt x="9230" y="2566"/>
                    <a:pt x="8998" y="2589"/>
                    <a:pt x="8789" y="2555"/>
                  </a:cubicBezTo>
                  <a:cubicBezTo>
                    <a:pt x="8638" y="2543"/>
                    <a:pt x="8499" y="2555"/>
                    <a:pt x="8359" y="2531"/>
                  </a:cubicBezTo>
                  <a:cubicBezTo>
                    <a:pt x="8092" y="2473"/>
                    <a:pt x="7802" y="2473"/>
                    <a:pt x="7512" y="2450"/>
                  </a:cubicBezTo>
                  <a:cubicBezTo>
                    <a:pt x="7082" y="2427"/>
                    <a:pt x="6676" y="2380"/>
                    <a:pt x="6258" y="2322"/>
                  </a:cubicBezTo>
                  <a:cubicBezTo>
                    <a:pt x="5887" y="2264"/>
                    <a:pt x="5515" y="2183"/>
                    <a:pt x="5144" y="2125"/>
                  </a:cubicBezTo>
                  <a:cubicBezTo>
                    <a:pt x="4679" y="2067"/>
                    <a:pt x="4215" y="2021"/>
                    <a:pt x="3750" y="1962"/>
                  </a:cubicBezTo>
                  <a:cubicBezTo>
                    <a:pt x="3704" y="1962"/>
                    <a:pt x="3646" y="1974"/>
                    <a:pt x="3588" y="1986"/>
                  </a:cubicBezTo>
                  <a:lnTo>
                    <a:pt x="3588" y="2427"/>
                  </a:lnTo>
                  <a:cubicBezTo>
                    <a:pt x="3681" y="2496"/>
                    <a:pt x="3762" y="2473"/>
                    <a:pt x="3855" y="2473"/>
                  </a:cubicBezTo>
                  <a:cubicBezTo>
                    <a:pt x="4226" y="2438"/>
                    <a:pt x="4575" y="2566"/>
                    <a:pt x="4958" y="2555"/>
                  </a:cubicBezTo>
                  <a:cubicBezTo>
                    <a:pt x="4981" y="2555"/>
                    <a:pt x="5016" y="2566"/>
                    <a:pt x="5039" y="2566"/>
                  </a:cubicBezTo>
                  <a:cubicBezTo>
                    <a:pt x="5422" y="2647"/>
                    <a:pt x="5782" y="2705"/>
                    <a:pt x="6154" y="2775"/>
                  </a:cubicBezTo>
                  <a:lnTo>
                    <a:pt x="6212" y="2775"/>
                  </a:lnTo>
                  <a:cubicBezTo>
                    <a:pt x="6467" y="2775"/>
                    <a:pt x="6711" y="2764"/>
                    <a:pt x="6943" y="2845"/>
                  </a:cubicBezTo>
                  <a:cubicBezTo>
                    <a:pt x="6989" y="2856"/>
                    <a:pt x="7024" y="2856"/>
                    <a:pt x="7059" y="2845"/>
                  </a:cubicBezTo>
                  <a:cubicBezTo>
                    <a:pt x="7338" y="2833"/>
                    <a:pt x="7593" y="2949"/>
                    <a:pt x="7872" y="2949"/>
                  </a:cubicBezTo>
                  <a:cubicBezTo>
                    <a:pt x="8046" y="3031"/>
                    <a:pt x="8232" y="3019"/>
                    <a:pt x="8406" y="3019"/>
                  </a:cubicBezTo>
                  <a:lnTo>
                    <a:pt x="9230" y="3019"/>
                  </a:lnTo>
                  <a:cubicBezTo>
                    <a:pt x="9323" y="3019"/>
                    <a:pt x="9404" y="3007"/>
                    <a:pt x="9485" y="3031"/>
                  </a:cubicBezTo>
                  <a:cubicBezTo>
                    <a:pt x="9660" y="3112"/>
                    <a:pt x="9810" y="3089"/>
                    <a:pt x="9985" y="3089"/>
                  </a:cubicBezTo>
                  <a:lnTo>
                    <a:pt x="11064" y="3089"/>
                  </a:lnTo>
                  <a:cubicBezTo>
                    <a:pt x="11146" y="3089"/>
                    <a:pt x="11238" y="3077"/>
                    <a:pt x="11308" y="3112"/>
                  </a:cubicBezTo>
                  <a:cubicBezTo>
                    <a:pt x="11482" y="3181"/>
                    <a:pt x="11645" y="3170"/>
                    <a:pt x="11819" y="3170"/>
                  </a:cubicBezTo>
                  <a:lnTo>
                    <a:pt x="13142" y="3170"/>
                  </a:lnTo>
                  <a:cubicBezTo>
                    <a:pt x="13328" y="3170"/>
                    <a:pt x="13525" y="3170"/>
                    <a:pt x="13723" y="3239"/>
                  </a:cubicBezTo>
                  <a:cubicBezTo>
                    <a:pt x="13792" y="3263"/>
                    <a:pt x="13862" y="3263"/>
                    <a:pt x="13932" y="3263"/>
                  </a:cubicBezTo>
                  <a:cubicBezTo>
                    <a:pt x="14245" y="3251"/>
                    <a:pt x="14547" y="3298"/>
                    <a:pt x="14849" y="3356"/>
                  </a:cubicBezTo>
                  <a:cubicBezTo>
                    <a:pt x="14919" y="3367"/>
                    <a:pt x="15000" y="3379"/>
                    <a:pt x="15069" y="3379"/>
                  </a:cubicBezTo>
                  <a:cubicBezTo>
                    <a:pt x="15441" y="3402"/>
                    <a:pt x="15824" y="3437"/>
                    <a:pt x="16184" y="3518"/>
                  </a:cubicBezTo>
                  <a:cubicBezTo>
                    <a:pt x="16312" y="3541"/>
                    <a:pt x="16428" y="3588"/>
                    <a:pt x="16544" y="3657"/>
                  </a:cubicBezTo>
                  <a:cubicBezTo>
                    <a:pt x="16822" y="3832"/>
                    <a:pt x="17043" y="4052"/>
                    <a:pt x="17264" y="4284"/>
                  </a:cubicBezTo>
                  <a:cubicBezTo>
                    <a:pt x="17461" y="4505"/>
                    <a:pt x="17623" y="4749"/>
                    <a:pt x="17623" y="5062"/>
                  </a:cubicBezTo>
                  <a:cubicBezTo>
                    <a:pt x="17623" y="5097"/>
                    <a:pt x="17623" y="5120"/>
                    <a:pt x="17635" y="5155"/>
                  </a:cubicBezTo>
                  <a:cubicBezTo>
                    <a:pt x="17705" y="5271"/>
                    <a:pt x="17693" y="5387"/>
                    <a:pt x="17693" y="5515"/>
                  </a:cubicBezTo>
                  <a:lnTo>
                    <a:pt x="17693" y="6803"/>
                  </a:lnTo>
                  <a:cubicBezTo>
                    <a:pt x="17693" y="6896"/>
                    <a:pt x="17670" y="6978"/>
                    <a:pt x="17647" y="7082"/>
                  </a:cubicBezTo>
                  <a:cubicBezTo>
                    <a:pt x="17635" y="7175"/>
                    <a:pt x="17612" y="7256"/>
                    <a:pt x="17623" y="7361"/>
                  </a:cubicBezTo>
                  <a:cubicBezTo>
                    <a:pt x="17635" y="7605"/>
                    <a:pt x="17519" y="7813"/>
                    <a:pt x="17438" y="8022"/>
                  </a:cubicBezTo>
                  <a:cubicBezTo>
                    <a:pt x="17380" y="8197"/>
                    <a:pt x="17264" y="8313"/>
                    <a:pt x="17101" y="8406"/>
                  </a:cubicBezTo>
                  <a:lnTo>
                    <a:pt x="17055" y="8452"/>
                  </a:lnTo>
                  <a:cubicBezTo>
                    <a:pt x="16880" y="8649"/>
                    <a:pt x="16637" y="8742"/>
                    <a:pt x="16393" y="8812"/>
                  </a:cubicBezTo>
                  <a:cubicBezTo>
                    <a:pt x="16288" y="8835"/>
                    <a:pt x="16172" y="8870"/>
                    <a:pt x="16068" y="8882"/>
                  </a:cubicBezTo>
                  <a:cubicBezTo>
                    <a:pt x="15766" y="8951"/>
                    <a:pt x="15464" y="9032"/>
                    <a:pt x="15139" y="8998"/>
                  </a:cubicBezTo>
                  <a:lnTo>
                    <a:pt x="14919" y="8998"/>
                  </a:lnTo>
                  <a:cubicBezTo>
                    <a:pt x="14860" y="8998"/>
                    <a:pt x="14791" y="8998"/>
                    <a:pt x="14744" y="9032"/>
                  </a:cubicBezTo>
                  <a:cubicBezTo>
                    <a:pt x="14617" y="9091"/>
                    <a:pt x="14489" y="9091"/>
                    <a:pt x="14361" y="9091"/>
                  </a:cubicBezTo>
                  <a:cubicBezTo>
                    <a:pt x="13166" y="9091"/>
                    <a:pt x="11958" y="9067"/>
                    <a:pt x="10774" y="9091"/>
                  </a:cubicBezTo>
                  <a:cubicBezTo>
                    <a:pt x="10391" y="9091"/>
                    <a:pt x="10043" y="9044"/>
                    <a:pt x="9729" y="8823"/>
                  </a:cubicBezTo>
                  <a:cubicBezTo>
                    <a:pt x="9694" y="8812"/>
                    <a:pt x="9671" y="8812"/>
                    <a:pt x="9636" y="8777"/>
                  </a:cubicBezTo>
                  <a:cubicBezTo>
                    <a:pt x="9497" y="8684"/>
                    <a:pt x="9334" y="8556"/>
                    <a:pt x="9276" y="8371"/>
                  </a:cubicBezTo>
                  <a:cubicBezTo>
                    <a:pt x="9230" y="8255"/>
                    <a:pt x="9172" y="8150"/>
                    <a:pt x="9114" y="8034"/>
                  </a:cubicBezTo>
                  <a:cubicBezTo>
                    <a:pt x="9102" y="8011"/>
                    <a:pt x="9102" y="7976"/>
                    <a:pt x="9079" y="7964"/>
                  </a:cubicBezTo>
                  <a:cubicBezTo>
                    <a:pt x="8928" y="7883"/>
                    <a:pt x="8824" y="7744"/>
                    <a:pt x="8754" y="7605"/>
                  </a:cubicBezTo>
                  <a:cubicBezTo>
                    <a:pt x="8742" y="7558"/>
                    <a:pt x="8673" y="7546"/>
                    <a:pt x="8638" y="7512"/>
                  </a:cubicBezTo>
                  <a:cubicBezTo>
                    <a:pt x="8568" y="7477"/>
                    <a:pt x="8475" y="7419"/>
                    <a:pt x="8406" y="7372"/>
                  </a:cubicBezTo>
                  <a:cubicBezTo>
                    <a:pt x="8243" y="7279"/>
                    <a:pt x="8092" y="7163"/>
                    <a:pt x="7930" y="7129"/>
                  </a:cubicBezTo>
                  <a:cubicBezTo>
                    <a:pt x="7767" y="7082"/>
                    <a:pt x="7628" y="7024"/>
                    <a:pt x="7477" y="6966"/>
                  </a:cubicBezTo>
                  <a:cubicBezTo>
                    <a:pt x="7245" y="6862"/>
                    <a:pt x="7001" y="6792"/>
                    <a:pt x="6769" y="6676"/>
                  </a:cubicBezTo>
                  <a:cubicBezTo>
                    <a:pt x="6537" y="6560"/>
                    <a:pt x="6270" y="6490"/>
                    <a:pt x="6061" y="6328"/>
                  </a:cubicBezTo>
                  <a:lnTo>
                    <a:pt x="5968" y="6281"/>
                  </a:lnTo>
                  <a:cubicBezTo>
                    <a:pt x="5782" y="6235"/>
                    <a:pt x="5631" y="6142"/>
                    <a:pt x="5457" y="6061"/>
                  </a:cubicBezTo>
                  <a:cubicBezTo>
                    <a:pt x="5422" y="6049"/>
                    <a:pt x="5387" y="6026"/>
                    <a:pt x="5341" y="6026"/>
                  </a:cubicBezTo>
                  <a:cubicBezTo>
                    <a:pt x="5190" y="5991"/>
                    <a:pt x="5027" y="5944"/>
                    <a:pt x="4900" y="6107"/>
                  </a:cubicBezTo>
                  <a:cubicBezTo>
                    <a:pt x="4935" y="6281"/>
                    <a:pt x="4877" y="6467"/>
                    <a:pt x="4969" y="6676"/>
                  </a:cubicBezTo>
                  <a:cubicBezTo>
                    <a:pt x="5144" y="6734"/>
                    <a:pt x="5329" y="6815"/>
                    <a:pt x="5538" y="6873"/>
                  </a:cubicBezTo>
                  <a:cubicBezTo>
                    <a:pt x="5724" y="6931"/>
                    <a:pt x="5910" y="6978"/>
                    <a:pt x="6084" y="7036"/>
                  </a:cubicBezTo>
                  <a:cubicBezTo>
                    <a:pt x="6258" y="7094"/>
                    <a:pt x="6421" y="7163"/>
                    <a:pt x="6595" y="7245"/>
                  </a:cubicBezTo>
                  <a:cubicBezTo>
                    <a:pt x="6838" y="7338"/>
                    <a:pt x="7082" y="7430"/>
                    <a:pt x="7338" y="7512"/>
                  </a:cubicBezTo>
                  <a:cubicBezTo>
                    <a:pt x="7431" y="7546"/>
                    <a:pt x="7523" y="7593"/>
                    <a:pt x="7605" y="7651"/>
                  </a:cubicBezTo>
                  <a:cubicBezTo>
                    <a:pt x="7744" y="7732"/>
                    <a:pt x="7895" y="7802"/>
                    <a:pt x="8046" y="7883"/>
                  </a:cubicBezTo>
                  <a:cubicBezTo>
                    <a:pt x="8174" y="7848"/>
                    <a:pt x="8232" y="7941"/>
                    <a:pt x="8324" y="8022"/>
                  </a:cubicBezTo>
                  <a:cubicBezTo>
                    <a:pt x="8417" y="8127"/>
                    <a:pt x="8499" y="8243"/>
                    <a:pt x="8591" y="8348"/>
                  </a:cubicBezTo>
                  <a:cubicBezTo>
                    <a:pt x="8742" y="8498"/>
                    <a:pt x="8731" y="8696"/>
                    <a:pt x="8708" y="8893"/>
                  </a:cubicBezTo>
                  <a:cubicBezTo>
                    <a:pt x="8708" y="8998"/>
                    <a:pt x="8684" y="9102"/>
                    <a:pt x="8684" y="9195"/>
                  </a:cubicBezTo>
                  <a:lnTo>
                    <a:pt x="8684" y="9915"/>
                  </a:lnTo>
                  <a:cubicBezTo>
                    <a:pt x="8684" y="9984"/>
                    <a:pt x="8684" y="10054"/>
                    <a:pt x="8650" y="10124"/>
                  </a:cubicBezTo>
                  <a:cubicBezTo>
                    <a:pt x="8591" y="10286"/>
                    <a:pt x="8522" y="10449"/>
                    <a:pt x="8452" y="10611"/>
                  </a:cubicBezTo>
                  <a:cubicBezTo>
                    <a:pt x="8406" y="10704"/>
                    <a:pt x="8336" y="10797"/>
                    <a:pt x="8266" y="10878"/>
                  </a:cubicBezTo>
                  <a:cubicBezTo>
                    <a:pt x="8208" y="10971"/>
                    <a:pt x="8127" y="11029"/>
                    <a:pt x="8069" y="11111"/>
                  </a:cubicBezTo>
                  <a:cubicBezTo>
                    <a:pt x="7837" y="11482"/>
                    <a:pt x="7489" y="11656"/>
                    <a:pt x="7117" y="11784"/>
                  </a:cubicBezTo>
                  <a:cubicBezTo>
                    <a:pt x="6989" y="11830"/>
                    <a:pt x="6873" y="11853"/>
                    <a:pt x="6734" y="11900"/>
                  </a:cubicBezTo>
                  <a:cubicBezTo>
                    <a:pt x="6676" y="11923"/>
                    <a:pt x="6618" y="11946"/>
                    <a:pt x="6560" y="11958"/>
                  </a:cubicBezTo>
                  <a:cubicBezTo>
                    <a:pt x="6316" y="11970"/>
                    <a:pt x="6084" y="12086"/>
                    <a:pt x="5840" y="12039"/>
                  </a:cubicBezTo>
                  <a:cubicBezTo>
                    <a:pt x="5794" y="12039"/>
                    <a:pt x="5770" y="12074"/>
                    <a:pt x="5724" y="12074"/>
                  </a:cubicBezTo>
                  <a:cubicBezTo>
                    <a:pt x="5654" y="12086"/>
                    <a:pt x="5573" y="12121"/>
                    <a:pt x="5515" y="12121"/>
                  </a:cubicBezTo>
                  <a:cubicBezTo>
                    <a:pt x="5341" y="12121"/>
                    <a:pt x="5190" y="12190"/>
                    <a:pt x="4993" y="12248"/>
                  </a:cubicBezTo>
                  <a:cubicBezTo>
                    <a:pt x="5213" y="12364"/>
                    <a:pt x="5097" y="12631"/>
                    <a:pt x="5306" y="12817"/>
                  </a:cubicBezTo>
                  <a:close/>
                  <a:moveTo>
                    <a:pt x="1997" y="349"/>
                  </a:moveTo>
                  <a:cubicBezTo>
                    <a:pt x="1672" y="302"/>
                    <a:pt x="1371" y="407"/>
                    <a:pt x="1069" y="558"/>
                  </a:cubicBezTo>
                  <a:cubicBezTo>
                    <a:pt x="802" y="685"/>
                    <a:pt x="639" y="894"/>
                    <a:pt x="511" y="1150"/>
                  </a:cubicBezTo>
                  <a:cubicBezTo>
                    <a:pt x="465" y="1219"/>
                    <a:pt x="465" y="1312"/>
                    <a:pt x="453" y="1382"/>
                  </a:cubicBezTo>
                  <a:cubicBezTo>
                    <a:pt x="442" y="1568"/>
                    <a:pt x="442" y="1742"/>
                    <a:pt x="453" y="1928"/>
                  </a:cubicBezTo>
                  <a:cubicBezTo>
                    <a:pt x="488" y="2160"/>
                    <a:pt x="511" y="2392"/>
                    <a:pt x="686" y="2589"/>
                  </a:cubicBezTo>
                  <a:cubicBezTo>
                    <a:pt x="871" y="2787"/>
                    <a:pt x="1069" y="2949"/>
                    <a:pt x="1312" y="3065"/>
                  </a:cubicBezTo>
                  <a:cubicBezTo>
                    <a:pt x="1626" y="3205"/>
                    <a:pt x="1951" y="3228"/>
                    <a:pt x="2288" y="3065"/>
                  </a:cubicBezTo>
                  <a:cubicBezTo>
                    <a:pt x="2346" y="3031"/>
                    <a:pt x="2404" y="3019"/>
                    <a:pt x="2462" y="3007"/>
                  </a:cubicBezTo>
                  <a:cubicBezTo>
                    <a:pt x="2520" y="2996"/>
                    <a:pt x="2590" y="2996"/>
                    <a:pt x="2636" y="2961"/>
                  </a:cubicBezTo>
                  <a:cubicBezTo>
                    <a:pt x="2752" y="2856"/>
                    <a:pt x="2903" y="2798"/>
                    <a:pt x="3019" y="2682"/>
                  </a:cubicBezTo>
                  <a:cubicBezTo>
                    <a:pt x="3228" y="2485"/>
                    <a:pt x="3402" y="2264"/>
                    <a:pt x="3367" y="1951"/>
                  </a:cubicBezTo>
                  <a:cubicBezTo>
                    <a:pt x="3356" y="1812"/>
                    <a:pt x="3391" y="1684"/>
                    <a:pt x="3286" y="1568"/>
                  </a:cubicBezTo>
                  <a:cubicBezTo>
                    <a:pt x="3240" y="1510"/>
                    <a:pt x="3228" y="1405"/>
                    <a:pt x="3240" y="1336"/>
                  </a:cubicBezTo>
                  <a:cubicBezTo>
                    <a:pt x="3240" y="1138"/>
                    <a:pt x="3170" y="976"/>
                    <a:pt x="3054" y="802"/>
                  </a:cubicBezTo>
                  <a:cubicBezTo>
                    <a:pt x="2880" y="523"/>
                    <a:pt x="2636" y="395"/>
                    <a:pt x="2311" y="360"/>
                  </a:cubicBezTo>
                  <a:cubicBezTo>
                    <a:pt x="2206" y="337"/>
                    <a:pt x="2114" y="349"/>
                    <a:pt x="1997" y="349"/>
                  </a:cubicBezTo>
                  <a:close/>
                  <a:moveTo>
                    <a:pt x="1080" y="11389"/>
                  </a:moveTo>
                  <a:lnTo>
                    <a:pt x="1080" y="11528"/>
                  </a:lnTo>
                  <a:cubicBezTo>
                    <a:pt x="1185" y="11853"/>
                    <a:pt x="1324" y="12167"/>
                    <a:pt x="1498" y="12469"/>
                  </a:cubicBezTo>
                  <a:cubicBezTo>
                    <a:pt x="1510" y="12492"/>
                    <a:pt x="1545" y="12538"/>
                    <a:pt x="1568" y="12550"/>
                  </a:cubicBezTo>
                  <a:cubicBezTo>
                    <a:pt x="1661" y="12643"/>
                    <a:pt x="1742" y="12724"/>
                    <a:pt x="1847" y="12805"/>
                  </a:cubicBezTo>
                  <a:cubicBezTo>
                    <a:pt x="2044" y="12945"/>
                    <a:pt x="2264" y="13072"/>
                    <a:pt x="2543" y="13061"/>
                  </a:cubicBezTo>
                  <a:cubicBezTo>
                    <a:pt x="2798" y="13049"/>
                    <a:pt x="3054" y="13061"/>
                    <a:pt x="3309" y="13061"/>
                  </a:cubicBezTo>
                  <a:cubicBezTo>
                    <a:pt x="3367" y="13061"/>
                    <a:pt x="3437" y="13072"/>
                    <a:pt x="3495" y="13049"/>
                  </a:cubicBezTo>
                  <a:cubicBezTo>
                    <a:pt x="3692" y="12956"/>
                    <a:pt x="3890" y="12980"/>
                    <a:pt x="4099" y="12956"/>
                  </a:cubicBezTo>
                  <a:cubicBezTo>
                    <a:pt x="4157" y="12956"/>
                    <a:pt x="4215" y="12945"/>
                    <a:pt x="4273" y="12933"/>
                  </a:cubicBezTo>
                  <a:cubicBezTo>
                    <a:pt x="4366" y="12910"/>
                    <a:pt x="4470" y="12887"/>
                    <a:pt x="4575" y="12887"/>
                  </a:cubicBezTo>
                  <a:cubicBezTo>
                    <a:pt x="4702" y="12887"/>
                    <a:pt x="4807" y="12840"/>
                    <a:pt x="4911" y="12747"/>
                  </a:cubicBezTo>
                  <a:cubicBezTo>
                    <a:pt x="4911" y="12655"/>
                    <a:pt x="4888" y="12550"/>
                    <a:pt x="4888" y="12434"/>
                  </a:cubicBezTo>
                  <a:cubicBezTo>
                    <a:pt x="4807" y="12457"/>
                    <a:pt x="4737" y="12457"/>
                    <a:pt x="4656" y="12469"/>
                  </a:cubicBezTo>
                  <a:cubicBezTo>
                    <a:pt x="4447" y="12504"/>
                    <a:pt x="4226" y="12562"/>
                    <a:pt x="4006" y="12585"/>
                  </a:cubicBezTo>
                  <a:cubicBezTo>
                    <a:pt x="3460" y="12596"/>
                    <a:pt x="2903" y="12585"/>
                    <a:pt x="2357" y="12585"/>
                  </a:cubicBezTo>
                  <a:cubicBezTo>
                    <a:pt x="1986" y="12585"/>
                    <a:pt x="1684" y="12329"/>
                    <a:pt x="1603" y="11981"/>
                  </a:cubicBezTo>
                  <a:cubicBezTo>
                    <a:pt x="1556" y="11784"/>
                    <a:pt x="1510" y="11563"/>
                    <a:pt x="1371" y="11389"/>
                  </a:cubicBezTo>
                  <a:close/>
                  <a:moveTo>
                    <a:pt x="4807" y="6026"/>
                  </a:moveTo>
                  <a:cubicBezTo>
                    <a:pt x="4760" y="5979"/>
                    <a:pt x="4737" y="5956"/>
                    <a:pt x="4691" y="5933"/>
                  </a:cubicBezTo>
                  <a:cubicBezTo>
                    <a:pt x="4644" y="5910"/>
                    <a:pt x="4610" y="5898"/>
                    <a:pt x="4551" y="5875"/>
                  </a:cubicBezTo>
                  <a:cubicBezTo>
                    <a:pt x="4401" y="5840"/>
                    <a:pt x="4261" y="5805"/>
                    <a:pt x="4110" y="5759"/>
                  </a:cubicBezTo>
                  <a:cubicBezTo>
                    <a:pt x="3797" y="5677"/>
                    <a:pt x="3460" y="5608"/>
                    <a:pt x="3124" y="5619"/>
                  </a:cubicBezTo>
                  <a:lnTo>
                    <a:pt x="3065" y="5619"/>
                  </a:lnTo>
                  <a:cubicBezTo>
                    <a:pt x="2833" y="5573"/>
                    <a:pt x="2636" y="5677"/>
                    <a:pt x="2404" y="5701"/>
                  </a:cubicBezTo>
                  <a:cubicBezTo>
                    <a:pt x="2299" y="5724"/>
                    <a:pt x="2195" y="5793"/>
                    <a:pt x="2090" y="5852"/>
                  </a:cubicBezTo>
                  <a:cubicBezTo>
                    <a:pt x="2009" y="5898"/>
                    <a:pt x="1916" y="5956"/>
                    <a:pt x="1823" y="5979"/>
                  </a:cubicBezTo>
                  <a:cubicBezTo>
                    <a:pt x="1649" y="6049"/>
                    <a:pt x="1533" y="6165"/>
                    <a:pt x="1429" y="6316"/>
                  </a:cubicBezTo>
                  <a:cubicBezTo>
                    <a:pt x="1312" y="6478"/>
                    <a:pt x="1220" y="6629"/>
                    <a:pt x="1138" y="6827"/>
                  </a:cubicBezTo>
                  <a:cubicBezTo>
                    <a:pt x="1011" y="7117"/>
                    <a:pt x="860" y="7384"/>
                    <a:pt x="720" y="7663"/>
                  </a:cubicBezTo>
                  <a:cubicBezTo>
                    <a:pt x="813" y="7732"/>
                    <a:pt x="895" y="7709"/>
                    <a:pt x="929" y="7639"/>
                  </a:cubicBezTo>
                  <a:cubicBezTo>
                    <a:pt x="976" y="7558"/>
                    <a:pt x="1022" y="7488"/>
                    <a:pt x="1034" y="7419"/>
                  </a:cubicBezTo>
                  <a:cubicBezTo>
                    <a:pt x="1069" y="7256"/>
                    <a:pt x="1138" y="7129"/>
                    <a:pt x="1243" y="7012"/>
                  </a:cubicBezTo>
                  <a:cubicBezTo>
                    <a:pt x="1278" y="6966"/>
                    <a:pt x="1312" y="6908"/>
                    <a:pt x="1324" y="6850"/>
                  </a:cubicBezTo>
                  <a:cubicBezTo>
                    <a:pt x="1371" y="6687"/>
                    <a:pt x="1498" y="6571"/>
                    <a:pt x="1591" y="6444"/>
                  </a:cubicBezTo>
                  <a:cubicBezTo>
                    <a:pt x="1614" y="6397"/>
                    <a:pt x="1684" y="6374"/>
                    <a:pt x="1719" y="6316"/>
                  </a:cubicBezTo>
                  <a:cubicBezTo>
                    <a:pt x="1858" y="6084"/>
                    <a:pt x="2079" y="6014"/>
                    <a:pt x="2346" y="5991"/>
                  </a:cubicBezTo>
                  <a:cubicBezTo>
                    <a:pt x="2775" y="5968"/>
                    <a:pt x="3193" y="6084"/>
                    <a:pt x="3623" y="6049"/>
                  </a:cubicBezTo>
                  <a:cubicBezTo>
                    <a:pt x="3646" y="6049"/>
                    <a:pt x="3681" y="6049"/>
                    <a:pt x="3704" y="6072"/>
                  </a:cubicBezTo>
                  <a:cubicBezTo>
                    <a:pt x="4006" y="6153"/>
                    <a:pt x="4319" y="6211"/>
                    <a:pt x="4633" y="6223"/>
                  </a:cubicBezTo>
                  <a:lnTo>
                    <a:pt x="4726" y="6223"/>
                  </a:lnTo>
                  <a:cubicBezTo>
                    <a:pt x="4760" y="6165"/>
                    <a:pt x="4784" y="6107"/>
                    <a:pt x="4807" y="6026"/>
                  </a:cubicBezTo>
                  <a:close/>
                  <a:moveTo>
                    <a:pt x="848" y="7988"/>
                  </a:moveTo>
                  <a:cubicBezTo>
                    <a:pt x="778" y="7999"/>
                    <a:pt x="686" y="7988"/>
                    <a:pt x="639" y="8022"/>
                  </a:cubicBezTo>
                  <a:cubicBezTo>
                    <a:pt x="511" y="8162"/>
                    <a:pt x="372" y="8301"/>
                    <a:pt x="337" y="8510"/>
                  </a:cubicBezTo>
                  <a:cubicBezTo>
                    <a:pt x="302" y="8638"/>
                    <a:pt x="279" y="8765"/>
                    <a:pt x="256" y="8882"/>
                  </a:cubicBezTo>
                  <a:cubicBezTo>
                    <a:pt x="256" y="8916"/>
                    <a:pt x="268" y="8940"/>
                    <a:pt x="268" y="8974"/>
                  </a:cubicBezTo>
                  <a:cubicBezTo>
                    <a:pt x="349" y="8998"/>
                    <a:pt x="430" y="9044"/>
                    <a:pt x="511" y="9067"/>
                  </a:cubicBezTo>
                  <a:cubicBezTo>
                    <a:pt x="778" y="9149"/>
                    <a:pt x="918" y="9044"/>
                    <a:pt x="987" y="8800"/>
                  </a:cubicBezTo>
                  <a:cubicBezTo>
                    <a:pt x="1011" y="8742"/>
                    <a:pt x="987" y="8661"/>
                    <a:pt x="1022" y="8626"/>
                  </a:cubicBezTo>
                  <a:cubicBezTo>
                    <a:pt x="1127" y="8394"/>
                    <a:pt x="1045" y="8220"/>
                    <a:pt x="895" y="8046"/>
                  </a:cubicBezTo>
                  <a:cubicBezTo>
                    <a:pt x="906" y="8022"/>
                    <a:pt x="895" y="8022"/>
                    <a:pt x="848" y="7988"/>
                  </a:cubicBezTo>
                  <a:close/>
                  <a:moveTo>
                    <a:pt x="1208" y="11087"/>
                  </a:moveTo>
                  <a:cubicBezTo>
                    <a:pt x="1220" y="11064"/>
                    <a:pt x="1243" y="11041"/>
                    <a:pt x="1254" y="11018"/>
                  </a:cubicBezTo>
                  <a:cubicBezTo>
                    <a:pt x="1312" y="10739"/>
                    <a:pt x="1173" y="10484"/>
                    <a:pt x="1162" y="10217"/>
                  </a:cubicBezTo>
                  <a:cubicBezTo>
                    <a:pt x="1162" y="10193"/>
                    <a:pt x="1092" y="10135"/>
                    <a:pt x="1057" y="10135"/>
                  </a:cubicBezTo>
                  <a:cubicBezTo>
                    <a:pt x="918" y="10112"/>
                    <a:pt x="755" y="10089"/>
                    <a:pt x="593" y="10159"/>
                  </a:cubicBezTo>
                  <a:cubicBezTo>
                    <a:pt x="628" y="10472"/>
                    <a:pt x="697" y="10785"/>
                    <a:pt x="802" y="11087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26"/>
            <p:cNvSpPr/>
            <p:nvPr/>
          </p:nvSpPr>
          <p:spPr>
            <a:xfrm>
              <a:off x="2680700" y="2709625"/>
              <a:ext cx="45600" cy="42675"/>
            </a:xfrm>
            <a:custGeom>
              <a:avLst/>
              <a:gdLst/>
              <a:ahLst/>
              <a:cxnLst/>
              <a:rect l="l" t="t" r="r" b="b"/>
              <a:pathLst>
                <a:path w="1824" h="1707" extrusionOk="0">
                  <a:moveTo>
                    <a:pt x="871" y="23"/>
                  </a:moveTo>
                  <a:lnTo>
                    <a:pt x="1103" y="23"/>
                  </a:lnTo>
                  <a:cubicBezTo>
                    <a:pt x="1150" y="23"/>
                    <a:pt x="1196" y="23"/>
                    <a:pt x="1219" y="58"/>
                  </a:cubicBezTo>
                  <a:cubicBezTo>
                    <a:pt x="1347" y="139"/>
                    <a:pt x="1486" y="209"/>
                    <a:pt x="1591" y="325"/>
                  </a:cubicBezTo>
                  <a:cubicBezTo>
                    <a:pt x="1742" y="534"/>
                    <a:pt x="1823" y="778"/>
                    <a:pt x="1823" y="1033"/>
                  </a:cubicBezTo>
                  <a:cubicBezTo>
                    <a:pt x="1823" y="1080"/>
                    <a:pt x="1800" y="1138"/>
                    <a:pt x="1788" y="1184"/>
                  </a:cubicBezTo>
                  <a:cubicBezTo>
                    <a:pt x="1661" y="1405"/>
                    <a:pt x="1277" y="1707"/>
                    <a:pt x="964" y="1567"/>
                  </a:cubicBezTo>
                  <a:cubicBezTo>
                    <a:pt x="883" y="1533"/>
                    <a:pt x="801" y="1521"/>
                    <a:pt x="732" y="1521"/>
                  </a:cubicBezTo>
                  <a:cubicBezTo>
                    <a:pt x="349" y="1463"/>
                    <a:pt x="58" y="1126"/>
                    <a:pt x="35" y="743"/>
                  </a:cubicBezTo>
                  <a:cubicBezTo>
                    <a:pt x="0" y="476"/>
                    <a:pt x="151" y="314"/>
                    <a:pt x="337" y="163"/>
                  </a:cubicBezTo>
                  <a:cubicBezTo>
                    <a:pt x="511" y="35"/>
                    <a:pt x="697" y="0"/>
                    <a:pt x="871" y="23"/>
                  </a:cubicBezTo>
                  <a:close/>
                  <a:moveTo>
                    <a:pt x="1196" y="1277"/>
                  </a:moveTo>
                  <a:cubicBezTo>
                    <a:pt x="1266" y="1231"/>
                    <a:pt x="1359" y="1173"/>
                    <a:pt x="1440" y="1115"/>
                  </a:cubicBezTo>
                  <a:cubicBezTo>
                    <a:pt x="1498" y="1068"/>
                    <a:pt x="1533" y="999"/>
                    <a:pt x="1510" y="929"/>
                  </a:cubicBezTo>
                  <a:cubicBezTo>
                    <a:pt x="1452" y="708"/>
                    <a:pt x="1370" y="499"/>
                    <a:pt x="1161" y="372"/>
                  </a:cubicBezTo>
                  <a:cubicBezTo>
                    <a:pt x="1127" y="348"/>
                    <a:pt x="1080" y="325"/>
                    <a:pt x="1034" y="314"/>
                  </a:cubicBezTo>
                  <a:cubicBezTo>
                    <a:pt x="836" y="290"/>
                    <a:pt x="662" y="325"/>
                    <a:pt x="465" y="406"/>
                  </a:cubicBezTo>
                  <a:cubicBezTo>
                    <a:pt x="407" y="430"/>
                    <a:pt x="372" y="476"/>
                    <a:pt x="384" y="546"/>
                  </a:cubicBezTo>
                  <a:cubicBezTo>
                    <a:pt x="384" y="650"/>
                    <a:pt x="395" y="755"/>
                    <a:pt x="407" y="848"/>
                  </a:cubicBezTo>
                  <a:cubicBezTo>
                    <a:pt x="407" y="929"/>
                    <a:pt x="453" y="999"/>
                    <a:pt x="511" y="1022"/>
                  </a:cubicBezTo>
                  <a:cubicBezTo>
                    <a:pt x="616" y="1080"/>
                    <a:pt x="697" y="1138"/>
                    <a:pt x="813" y="1173"/>
                  </a:cubicBezTo>
                  <a:cubicBezTo>
                    <a:pt x="906" y="1231"/>
                    <a:pt x="1022" y="1242"/>
                    <a:pt x="1196" y="1277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65" name="Google Shape;1465;p26"/>
          <p:cNvGrpSpPr/>
          <p:nvPr/>
        </p:nvGrpSpPr>
        <p:grpSpPr>
          <a:xfrm rot="-1425117" flipH="1">
            <a:off x="6647985" y="4272006"/>
            <a:ext cx="870560" cy="1160758"/>
            <a:chOff x="2957300" y="3608175"/>
            <a:chExt cx="231325" cy="310850"/>
          </a:xfrm>
        </p:grpSpPr>
        <p:sp>
          <p:nvSpPr>
            <p:cNvPr id="1466" name="Google Shape;1466;p26"/>
            <p:cNvSpPr/>
            <p:nvPr/>
          </p:nvSpPr>
          <p:spPr>
            <a:xfrm>
              <a:off x="3008075" y="3700175"/>
              <a:ext cx="38925" cy="54575"/>
            </a:xfrm>
            <a:custGeom>
              <a:avLst/>
              <a:gdLst/>
              <a:ahLst/>
              <a:cxnLst/>
              <a:rect l="l" t="t" r="r" b="b"/>
              <a:pathLst>
                <a:path w="1557" h="2183" extrusionOk="0">
                  <a:moveTo>
                    <a:pt x="1359" y="0"/>
                  </a:moveTo>
                  <a:cubicBezTo>
                    <a:pt x="1394" y="499"/>
                    <a:pt x="1556" y="1022"/>
                    <a:pt x="1463" y="1509"/>
                  </a:cubicBezTo>
                  <a:cubicBezTo>
                    <a:pt x="1440" y="1637"/>
                    <a:pt x="1417" y="1788"/>
                    <a:pt x="1394" y="1916"/>
                  </a:cubicBezTo>
                  <a:cubicBezTo>
                    <a:pt x="1045" y="2067"/>
                    <a:pt x="662" y="2160"/>
                    <a:pt x="279" y="2183"/>
                  </a:cubicBezTo>
                  <a:cubicBezTo>
                    <a:pt x="70" y="1521"/>
                    <a:pt x="1" y="825"/>
                    <a:pt x="47" y="151"/>
                  </a:cubicBezTo>
                  <a:cubicBezTo>
                    <a:pt x="477" y="58"/>
                    <a:pt x="929" y="82"/>
                    <a:pt x="13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26"/>
            <p:cNvSpPr/>
            <p:nvPr/>
          </p:nvSpPr>
          <p:spPr>
            <a:xfrm>
              <a:off x="2959025" y="3631375"/>
              <a:ext cx="57775" cy="284175"/>
            </a:xfrm>
            <a:custGeom>
              <a:avLst/>
              <a:gdLst/>
              <a:ahLst/>
              <a:cxnLst/>
              <a:rect l="l" t="t" r="r" b="b"/>
              <a:pathLst>
                <a:path w="2311" h="11367" extrusionOk="0">
                  <a:moveTo>
                    <a:pt x="2241" y="1"/>
                  </a:moveTo>
                  <a:cubicBezTo>
                    <a:pt x="2241" y="1"/>
                    <a:pt x="1266" y="198"/>
                    <a:pt x="802" y="651"/>
                  </a:cubicBezTo>
                  <a:cubicBezTo>
                    <a:pt x="384" y="1057"/>
                    <a:pt x="233" y="10171"/>
                    <a:pt x="2311" y="11366"/>
                  </a:cubicBezTo>
                  <a:cubicBezTo>
                    <a:pt x="2009" y="11285"/>
                    <a:pt x="1196" y="11030"/>
                    <a:pt x="883" y="10972"/>
                  </a:cubicBezTo>
                  <a:cubicBezTo>
                    <a:pt x="210" y="7396"/>
                    <a:pt x="1" y="3739"/>
                    <a:pt x="303" y="117"/>
                  </a:cubicBezTo>
                  <a:cubicBezTo>
                    <a:pt x="639" y="71"/>
                    <a:pt x="964" y="36"/>
                    <a:pt x="1289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26"/>
            <p:cNvSpPr/>
            <p:nvPr/>
          </p:nvSpPr>
          <p:spPr>
            <a:xfrm>
              <a:off x="3022600" y="3614550"/>
              <a:ext cx="73150" cy="36875"/>
            </a:xfrm>
            <a:custGeom>
              <a:avLst/>
              <a:gdLst/>
              <a:ahLst/>
              <a:cxnLst/>
              <a:rect l="l" t="t" r="r" b="b"/>
              <a:pathLst>
                <a:path w="2926" h="1475" extrusionOk="0">
                  <a:moveTo>
                    <a:pt x="70" y="326"/>
                  </a:moveTo>
                  <a:lnTo>
                    <a:pt x="546" y="198"/>
                  </a:lnTo>
                  <a:cubicBezTo>
                    <a:pt x="592" y="175"/>
                    <a:pt x="639" y="151"/>
                    <a:pt x="697" y="140"/>
                  </a:cubicBezTo>
                  <a:cubicBezTo>
                    <a:pt x="720" y="117"/>
                    <a:pt x="755" y="93"/>
                    <a:pt x="778" y="93"/>
                  </a:cubicBezTo>
                  <a:cubicBezTo>
                    <a:pt x="1115" y="140"/>
                    <a:pt x="1440" y="1"/>
                    <a:pt x="1788" y="35"/>
                  </a:cubicBezTo>
                  <a:cubicBezTo>
                    <a:pt x="2101" y="59"/>
                    <a:pt x="2438" y="47"/>
                    <a:pt x="2763" y="47"/>
                  </a:cubicBezTo>
                  <a:cubicBezTo>
                    <a:pt x="2810" y="47"/>
                    <a:pt x="2844" y="59"/>
                    <a:pt x="2879" y="82"/>
                  </a:cubicBezTo>
                  <a:cubicBezTo>
                    <a:pt x="2914" y="210"/>
                    <a:pt x="2926" y="349"/>
                    <a:pt x="2902" y="465"/>
                  </a:cubicBezTo>
                  <a:cubicBezTo>
                    <a:pt x="2856" y="616"/>
                    <a:pt x="2879" y="744"/>
                    <a:pt x="2914" y="894"/>
                  </a:cubicBezTo>
                  <a:cubicBezTo>
                    <a:pt x="2868" y="976"/>
                    <a:pt x="2821" y="1069"/>
                    <a:pt x="2786" y="1161"/>
                  </a:cubicBezTo>
                  <a:cubicBezTo>
                    <a:pt x="2612" y="1208"/>
                    <a:pt x="2438" y="1185"/>
                    <a:pt x="2241" y="1185"/>
                  </a:cubicBezTo>
                  <a:cubicBezTo>
                    <a:pt x="2055" y="1185"/>
                    <a:pt x="1881" y="1196"/>
                    <a:pt x="1707" y="1254"/>
                  </a:cubicBezTo>
                  <a:cubicBezTo>
                    <a:pt x="1486" y="1324"/>
                    <a:pt x="1242" y="1324"/>
                    <a:pt x="1010" y="1359"/>
                  </a:cubicBezTo>
                  <a:cubicBezTo>
                    <a:pt x="929" y="1370"/>
                    <a:pt x="836" y="1359"/>
                    <a:pt x="766" y="1382"/>
                  </a:cubicBezTo>
                  <a:cubicBezTo>
                    <a:pt x="534" y="1475"/>
                    <a:pt x="302" y="1440"/>
                    <a:pt x="81" y="1428"/>
                  </a:cubicBezTo>
                  <a:cubicBezTo>
                    <a:pt x="0" y="1196"/>
                    <a:pt x="0" y="651"/>
                    <a:pt x="70" y="326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26"/>
            <p:cNvSpPr/>
            <p:nvPr/>
          </p:nvSpPr>
          <p:spPr>
            <a:xfrm>
              <a:off x="3004025" y="3644725"/>
              <a:ext cx="114075" cy="25000"/>
            </a:xfrm>
            <a:custGeom>
              <a:avLst/>
              <a:gdLst/>
              <a:ahLst/>
              <a:cxnLst/>
              <a:rect l="l" t="t" r="r" b="b"/>
              <a:pathLst>
                <a:path w="4563" h="1000" extrusionOk="0">
                  <a:moveTo>
                    <a:pt x="47" y="988"/>
                  </a:moveTo>
                  <a:cubicBezTo>
                    <a:pt x="0" y="756"/>
                    <a:pt x="12" y="570"/>
                    <a:pt x="12" y="372"/>
                  </a:cubicBezTo>
                  <a:cubicBezTo>
                    <a:pt x="116" y="280"/>
                    <a:pt x="221" y="233"/>
                    <a:pt x="383" y="268"/>
                  </a:cubicBezTo>
                  <a:cubicBezTo>
                    <a:pt x="395" y="291"/>
                    <a:pt x="406" y="338"/>
                    <a:pt x="441" y="372"/>
                  </a:cubicBezTo>
                  <a:cubicBezTo>
                    <a:pt x="464" y="454"/>
                    <a:pt x="523" y="489"/>
                    <a:pt x="592" y="489"/>
                  </a:cubicBezTo>
                  <a:cubicBezTo>
                    <a:pt x="917" y="477"/>
                    <a:pt x="1254" y="547"/>
                    <a:pt x="1567" y="430"/>
                  </a:cubicBezTo>
                  <a:cubicBezTo>
                    <a:pt x="1625" y="419"/>
                    <a:pt x="1683" y="419"/>
                    <a:pt x="1753" y="419"/>
                  </a:cubicBezTo>
                  <a:cubicBezTo>
                    <a:pt x="1892" y="419"/>
                    <a:pt x="2020" y="419"/>
                    <a:pt x="2148" y="361"/>
                  </a:cubicBezTo>
                  <a:cubicBezTo>
                    <a:pt x="2206" y="338"/>
                    <a:pt x="2264" y="338"/>
                    <a:pt x="2322" y="338"/>
                  </a:cubicBezTo>
                  <a:cubicBezTo>
                    <a:pt x="2368" y="338"/>
                    <a:pt x="2426" y="349"/>
                    <a:pt x="2473" y="314"/>
                  </a:cubicBezTo>
                  <a:cubicBezTo>
                    <a:pt x="2740" y="198"/>
                    <a:pt x="3030" y="256"/>
                    <a:pt x="3309" y="245"/>
                  </a:cubicBezTo>
                  <a:lnTo>
                    <a:pt x="3587" y="245"/>
                  </a:lnTo>
                  <a:cubicBezTo>
                    <a:pt x="3820" y="245"/>
                    <a:pt x="3820" y="245"/>
                    <a:pt x="3936" y="1"/>
                  </a:cubicBezTo>
                  <a:lnTo>
                    <a:pt x="4412" y="1"/>
                  </a:lnTo>
                  <a:cubicBezTo>
                    <a:pt x="4505" y="1"/>
                    <a:pt x="4539" y="59"/>
                    <a:pt x="4539" y="129"/>
                  </a:cubicBezTo>
                  <a:cubicBezTo>
                    <a:pt x="4563" y="303"/>
                    <a:pt x="4528" y="454"/>
                    <a:pt x="4423" y="605"/>
                  </a:cubicBezTo>
                  <a:cubicBezTo>
                    <a:pt x="4330" y="651"/>
                    <a:pt x="4191" y="628"/>
                    <a:pt x="4075" y="639"/>
                  </a:cubicBezTo>
                  <a:cubicBezTo>
                    <a:pt x="3959" y="639"/>
                    <a:pt x="3831" y="639"/>
                    <a:pt x="3715" y="697"/>
                  </a:cubicBezTo>
                  <a:cubicBezTo>
                    <a:pt x="3634" y="721"/>
                    <a:pt x="3541" y="721"/>
                    <a:pt x="3436" y="744"/>
                  </a:cubicBezTo>
                  <a:cubicBezTo>
                    <a:pt x="3251" y="756"/>
                    <a:pt x="3053" y="721"/>
                    <a:pt x="2879" y="814"/>
                  </a:cubicBezTo>
                  <a:cubicBezTo>
                    <a:pt x="2554" y="802"/>
                    <a:pt x="2264" y="953"/>
                    <a:pt x="1927" y="918"/>
                  </a:cubicBezTo>
                  <a:cubicBezTo>
                    <a:pt x="1869" y="895"/>
                    <a:pt x="1800" y="918"/>
                    <a:pt x="1753" y="930"/>
                  </a:cubicBezTo>
                  <a:cubicBezTo>
                    <a:pt x="1602" y="999"/>
                    <a:pt x="1428" y="988"/>
                    <a:pt x="1254" y="988"/>
                  </a:cubicBezTo>
                  <a:lnTo>
                    <a:pt x="290" y="988"/>
                  </a:lnTo>
                  <a:cubicBezTo>
                    <a:pt x="232" y="999"/>
                    <a:pt x="151" y="999"/>
                    <a:pt x="47" y="98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26"/>
            <p:cNvSpPr/>
            <p:nvPr/>
          </p:nvSpPr>
          <p:spPr>
            <a:xfrm>
              <a:off x="2957300" y="3608175"/>
              <a:ext cx="231325" cy="310850"/>
            </a:xfrm>
            <a:custGeom>
              <a:avLst/>
              <a:gdLst/>
              <a:ahLst/>
              <a:cxnLst/>
              <a:rect l="l" t="t" r="r" b="b"/>
              <a:pathLst>
                <a:path w="9253" h="12434" extrusionOk="0">
                  <a:moveTo>
                    <a:pt x="2345" y="650"/>
                  </a:moveTo>
                  <a:cubicBezTo>
                    <a:pt x="2368" y="592"/>
                    <a:pt x="2368" y="534"/>
                    <a:pt x="2380" y="488"/>
                  </a:cubicBezTo>
                  <a:cubicBezTo>
                    <a:pt x="2426" y="372"/>
                    <a:pt x="2496" y="290"/>
                    <a:pt x="2612" y="279"/>
                  </a:cubicBezTo>
                  <a:cubicBezTo>
                    <a:pt x="2844" y="244"/>
                    <a:pt x="3065" y="174"/>
                    <a:pt x="3274" y="70"/>
                  </a:cubicBezTo>
                  <a:cubicBezTo>
                    <a:pt x="3309" y="58"/>
                    <a:pt x="3355" y="35"/>
                    <a:pt x="3390" y="35"/>
                  </a:cubicBezTo>
                  <a:cubicBezTo>
                    <a:pt x="3727" y="70"/>
                    <a:pt x="4063" y="0"/>
                    <a:pt x="4400" y="12"/>
                  </a:cubicBezTo>
                  <a:cubicBezTo>
                    <a:pt x="4713" y="23"/>
                    <a:pt x="5050" y="12"/>
                    <a:pt x="5387" y="12"/>
                  </a:cubicBezTo>
                  <a:cubicBezTo>
                    <a:pt x="5677" y="12"/>
                    <a:pt x="5712" y="58"/>
                    <a:pt x="5770" y="360"/>
                  </a:cubicBezTo>
                  <a:cubicBezTo>
                    <a:pt x="5770" y="372"/>
                    <a:pt x="5793" y="383"/>
                    <a:pt x="5805" y="430"/>
                  </a:cubicBezTo>
                  <a:lnTo>
                    <a:pt x="5979" y="430"/>
                  </a:lnTo>
                  <a:cubicBezTo>
                    <a:pt x="6559" y="430"/>
                    <a:pt x="7140" y="430"/>
                    <a:pt x="7720" y="418"/>
                  </a:cubicBezTo>
                  <a:cubicBezTo>
                    <a:pt x="7894" y="418"/>
                    <a:pt x="8034" y="476"/>
                    <a:pt x="8196" y="523"/>
                  </a:cubicBezTo>
                  <a:cubicBezTo>
                    <a:pt x="8301" y="546"/>
                    <a:pt x="8370" y="639"/>
                    <a:pt x="8382" y="732"/>
                  </a:cubicBezTo>
                  <a:cubicBezTo>
                    <a:pt x="8417" y="929"/>
                    <a:pt x="8498" y="1103"/>
                    <a:pt x="8498" y="1300"/>
                  </a:cubicBezTo>
                  <a:cubicBezTo>
                    <a:pt x="8498" y="1451"/>
                    <a:pt x="8556" y="1602"/>
                    <a:pt x="8591" y="1753"/>
                  </a:cubicBezTo>
                  <a:cubicBezTo>
                    <a:pt x="8661" y="2159"/>
                    <a:pt x="8730" y="2554"/>
                    <a:pt x="8811" y="2961"/>
                  </a:cubicBezTo>
                  <a:cubicBezTo>
                    <a:pt x="8823" y="3053"/>
                    <a:pt x="8835" y="3158"/>
                    <a:pt x="8835" y="3262"/>
                  </a:cubicBezTo>
                  <a:cubicBezTo>
                    <a:pt x="8835" y="3436"/>
                    <a:pt x="8846" y="3611"/>
                    <a:pt x="8893" y="3773"/>
                  </a:cubicBezTo>
                  <a:cubicBezTo>
                    <a:pt x="8928" y="3866"/>
                    <a:pt x="8928" y="3971"/>
                    <a:pt x="8928" y="4075"/>
                  </a:cubicBezTo>
                  <a:lnTo>
                    <a:pt x="8928" y="5178"/>
                  </a:lnTo>
                  <a:cubicBezTo>
                    <a:pt x="8928" y="5340"/>
                    <a:pt x="8928" y="5503"/>
                    <a:pt x="8986" y="5654"/>
                  </a:cubicBezTo>
                  <a:cubicBezTo>
                    <a:pt x="9009" y="5723"/>
                    <a:pt x="8997" y="5816"/>
                    <a:pt x="8997" y="5898"/>
                  </a:cubicBezTo>
                  <a:lnTo>
                    <a:pt x="8997" y="6397"/>
                  </a:lnTo>
                  <a:cubicBezTo>
                    <a:pt x="8997" y="6455"/>
                    <a:pt x="8986" y="6525"/>
                    <a:pt x="9009" y="6583"/>
                  </a:cubicBezTo>
                  <a:cubicBezTo>
                    <a:pt x="9113" y="6815"/>
                    <a:pt x="9067" y="7059"/>
                    <a:pt x="9078" y="7314"/>
                  </a:cubicBezTo>
                  <a:cubicBezTo>
                    <a:pt x="9078" y="7523"/>
                    <a:pt x="9067" y="7755"/>
                    <a:pt x="9160" y="7976"/>
                  </a:cubicBezTo>
                  <a:cubicBezTo>
                    <a:pt x="9183" y="8034"/>
                    <a:pt x="9171" y="8127"/>
                    <a:pt x="9171" y="8196"/>
                  </a:cubicBezTo>
                  <a:lnTo>
                    <a:pt x="9171" y="8777"/>
                  </a:lnTo>
                  <a:cubicBezTo>
                    <a:pt x="9171" y="8916"/>
                    <a:pt x="9171" y="9055"/>
                    <a:pt x="9229" y="9195"/>
                  </a:cubicBezTo>
                  <a:cubicBezTo>
                    <a:pt x="9253" y="9288"/>
                    <a:pt x="9253" y="9404"/>
                    <a:pt x="9253" y="9496"/>
                  </a:cubicBezTo>
                  <a:cubicBezTo>
                    <a:pt x="9253" y="10193"/>
                    <a:pt x="9241" y="10890"/>
                    <a:pt x="9241" y="11586"/>
                  </a:cubicBezTo>
                  <a:cubicBezTo>
                    <a:pt x="9241" y="11760"/>
                    <a:pt x="9171" y="11865"/>
                    <a:pt x="9020" y="11923"/>
                  </a:cubicBezTo>
                  <a:cubicBezTo>
                    <a:pt x="8846" y="11992"/>
                    <a:pt x="8661" y="12074"/>
                    <a:pt x="8475" y="12051"/>
                  </a:cubicBezTo>
                  <a:cubicBezTo>
                    <a:pt x="8324" y="12051"/>
                    <a:pt x="8173" y="12051"/>
                    <a:pt x="8022" y="12109"/>
                  </a:cubicBezTo>
                  <a:cubicBezTo>
                    <a:pt x="7952" y="12143"/>
                    <a:pt x="7848" y="12143"/>
                    <a:pt x="7743" y="12143"/>
                  </a:cubicBezTo>
                  <a:lnTo>
                    <a:pt x="6791" y="12143"/>
                  </a:lnTo>
                  <a:cubicBezTo>
                    <a:pt x="6722" y="12143"/>
                    <a:pt x="6641" y="12132"/>
                    <a:pt x="6571" y="12155"/>
                  </a:cubicBezTo>
                  <a:cubicBezTo>
                    <a:pt x="6385" y="12248"/>
                    <a:pt x="6165" y="12201"/>
                    <a:pt x="5979" y="12248"/>
                  </a:cubicBezTo>
                  <a:cubicBezTo>
                    <a:pt x="5735" y="12306"/>
                    <a:pt x="5468" y="12318"/>
                    <a:pt x="5224" y="12318"/>
                  </a:cubicBezTo>
                  <a:cubicBezTo>
                    <a:pt x="5213" y="12318"/>
                    <a:pt x="5178" y="12318"/>
                    <a:pt x="5166" y="12329"/>
                  </a:cubicBezTo>
                  <a:cubicBezTo>
                    <a:pt x="4934" y="12434"/>
                    <a:pt x="4690" y="12399"/>
                    <a:pt x="4435" y="12399"/>
                  </a:cubicBezTo>
                  <a:lnTo>
                    <a:pt x="3309" y="12399"/>
                  </a:lnTo>
                  <a:cubicBezTo>
                    <a:pt x="3216" y="12399"/>
                    <a:pt x="3123" y="12422"/>
                    <a:pt x="3030" y="12376"/>
                  </a:cubicBezTo>
                  <a:cubicBezTo>
                    <a:pt x="2856" y="12306"/>
                    <a:pt x="2693" y="12318"/>
                    <a:pt x="2519" y="12318"/>
                  </a:cubicBezTo>
                  <a:cubicBezTo>
                    <a:pt x="2368" y="12318"/>
                    <a:pt x="2217" y="12318"/>
                    <a:pt x="2078" y="12259"/>
                  </a:cubicBezTo>
                  <a:cubicBezTo>
                    <a:pt x="1997" y="12225"/>
                    <a:pt x="1881" y="12248"/>
                    <a:pt x="1799" y="12213"/>
                  </a:cubicBezTo>
                  <a:cubicBezTo>
                    <a:pt x="1579" y="12143"/>
                    <a:pt x="1358" y="12143"/>
                    <a:pt x="1149" y="12109"/>
                  </a:cubicBezTo>
                  <a:cubicBezTo>
                    <a:pt x="952" y="12097"/>
                    <a:pt x="836" y="12004"/>
                    <a:pt x="801" y="11818"/>
                  </a:cubicBezTo>
                  <a:cubicBezTo>
                    <a:pt x="766" y="11691"/>
                    <a:pt x="697" y="11575"/>
                    <a:pt x="708" y="11435"/>
                  </a:cubicBezTo>
                  <a:cubicBezTo>
                    <a:pt x="708" y="11377"/>
                    <a:pt x="685" y="11319"/>
                    <a:pt x="662" y="11261"/>
                  </a:cubicBezTo>
                  <a:cubicBezTo>
                    <a:pt x="650" y="11180"/>
                    <a:pt x="627" y="11099"/>
                    <a:pt x="627" y="11029"/>
                  </a:cubicBezTo>
                  <a:cubicBezTo>
                    <a:pt x="627" y="10890"/>
                    <a:pt x="604" y="10762"/>
                    <a:pt x="569" y="10634"/>
                  </a:cubicBezTo>
                  <a:cubicBezTo>
                    <a:pt x="546" y="10576"/>
                    <a:pt x="546" y="10518"/>
                    <a:pt x="534" y="10460"/>
                  </a:cubicBezTo>
                  <a:cubicBezTo>
                    <a:pt x="522" y="10367"/>
                    <a:pt x="511" y="10286"/>
                    <a:pt x="488" y="10181"/>
                  </a:cubicBezTo>
                  <a:cubicBezTo>
                    <a:pt x="476" y="10100"/>
                    <a:pt x="464" y="10019"/>
                    <a:pt x="464" y="9938"/>
                  </a:cubicBezTo>
                  <a:cubicBezTo>
                    <a:pt x="453" y="9787"/>
                    <a:pt x="476" y="9647"/>
                    <a:pt x="372" y="9531"/>
                  </a:cubicBezTo>
                  <a:cubicBezTo>
                    <a:pt x="348" y="9496"/>
                    <a:pt x="348" y="9427"/>
                    <a:pt x="348" y="9380"/>
                  </a:cubicBezTo>
                  <a:cubicBezTo>
                    <a:pt x="348" y="9148"/>
                    <a:pt x="290" y="8939"/>
                    <a:pt x="279" y="8719"/>
                  </a:cubicBezTo>
                  <a:cubicBezTo>
                    <a:pt x="244" y="8440"/>
                    <a:pt x="244" y="8161"/>
                    <a:pt x="244" y="7894"/>
                  </a:cubicBezTo>
                  <a:cubicBezTo>
                    <a:pt x="244" y="7662"/>
                    <a:pt x="244" y="7430"/>
                    <a:pt x="186" y="7198"/>
                  </a:cubicBezTo>
                  <a:cubicBezTo>
                    <a:pt x="163" y="7082"/>
                    <a:pt x="174" y="6942"/>
                    <a:pt x="174" y="6826"/>
                  </a:cubicBezTo>
                  <a:cubicBezTo>
                    <a:pt x="186" y="6304"/>
                    <a:pt x="128" y="5782"/>
                    <a:pt x="58" y="5282"/>
                  </a:cubicBezTo>
                  <a:cubicBezTo>
                    <a:pt x="0" y="4853"/>
                    <a:pt x="23" y="4435"/>
                    <a:pt x="46" y="4017"/>
                  </a:cubicBezTo>
                  <a:cubicBezTo>
                    <a:pt x="46" y="3866"/>
                    <a:pt x="58" y="3727"/>
                    <a:pt x="58" y="3599"/>
                  </a:cubicBezTo>
                  <a:cubicBezTo>
                    <a:pt x="58" y="3042"/>
                    <a:pt x="70" y="2496"/>
                    <a:pt x="58" y="1939"/>
                  </a:cubicBezTo>
                  <a:cubicBezTo>
                    <a:pt x="58" y="1707"/>
                    <a:pt x="105" y="1486"/>
                    <a:pt x="174" y="1289"/>
                  </a:cubicBezTo>
                  <a:cubicBezTo>
                    <a:pt x="244" y="1057"/>
                    <a:pt x="453" y="941"/>
                    <a:pt x="697" y="906"/>
                  </a:cubicBezTo>
                  <a:cubicBezTo>
                    <a:pt x="778" y="894"/>
                    <a:pt x="859" y="906"/>
                    <a:pt x="940" y="906"/>
                  </a:cubicBezTo>
                  <a:cubicBezTo>
                    <a:pt x="1045" y="906"/>
                    <a:pt x="1149" y="894"/>
                    <a:pt x="1242" y="871"/>
                  </a:cubicBezTo>
                  <a:cubicBezTo>
                    <a:pt x="1382" y="824"/>
                    <a:pt x="1521" y="813"/>
                    <a:pt x="1672" y="824"/>
                  </a:cubicBezTo>
                  <a:cubicBezTo>
                    <a:pt x="1904" y="778"/>
                    <a:pt x="2113" y="766"/>
                    <a:pt x="2345" y="650"/>
                  </a:cubicBezTo>
                  <a:close/>
                  <a:moveTo>
                    <a:pt x="1823" y="10669"/>
                  </a:moveTo>
                  <a:cubicBezTo>
                    <a:pt x="1974" y="10797"/>
                    <a:pt x="2136" y="10843"/>
                    <a:pt x="2310" y="10820"/>
                  </a:cubicBezTo>
                  <a:cubicBezTo>
                    <a:pt x="2496" y="10808"/>
                    <a:pt x="2670" y="10820"/>
                    <a:pt x="2856" y="10820"/>
                  </a:cubicBezTo>
                  <a:cubicBezTo>
                    <a:pt x="2949" y="10820"/>
                    <a:pt x="3018" y="10820"/>
                    <a:pt x="3100" y="10855"/>
                  </a:cubicBezTo>
                  <a:cubicBezTo>
                    <a:pt x="3216" y="10901"/>
                    <a:pt x="3355" y="10901"/>
                    <a:pt x="3471" y="10901"/>
                  </a:cubicBezTo>
                  <a:lnTo>
                    <a:pt x="5247" y="10901"/>
                  </a:lnTo>
                  <a:cubicBezTo>
                    <a:pt x="5329" y="10901"/>
                    <a:pt x="5398" y="10913"/>
                    <a:pt x="5468" y="10878"/>
                  </a:cubicBezTo>
                  <a:cubicBezTo>
                    <a:pt x="5665" y="10797"/>
                    <a:pt x="5874" y="10820"/>
                    <a:pt x="6083" y="10808"/>
                  </a:cubicBezTo>
                  <a:cubicBezTo>
                    <a:pt x="6141" y="10808"/>
                    <a:pt x="6211" y="10820"/>
                    <a:pt x="6257" y="10797"/>
                  </a:cubicBezTo>
                  <a:cubicBezTo>
                    <a:pt x="6408" y="10704"/>
                    <a:pt x="6582" y="10727"/>
                    <a:pt x="6757" y="10739"/>
                  </a:cubicBezTo>
                  <a:cubicBezTo>
                    <a:pt x="7070" y="10750"/>
                    <a:pt x="7337" y="10623"/>
                    <a:pt x="7627" y="10623"/>
                  </a:cubicBezTo>
                  <a:cubicBezTo>
                    <a:pt x="7709" y="10623"/>
                    <a:pt x="7790" y="10576"/>
                    <a:pt x="7859" y="10565"/>
                  </a:cubicBezTo>
                  <a:cubicBezTo>
                    <a:pt x="7964" y="10553"/>
                    <a:pt x="8034" y="10518"/>
                    <a:pt x="8115" y="10414"/>
                  </a:cubicBezTo>
                  <a:lnTo>
                    <a:pt x="8115" y="9473"/>
                  </a:lnTo>
                  <a:cubicBezTo>
                    <a:pt x="8115" y="9427"/>
                    <a:pt x="8115" y="9357"/>
                    <a:pt x="8092" y="9334"/>
                  </a:cubicBezTo>
                  <a:cubicBezTo>
                    <a:pt x="8022" y="9195"/>
                    <a:pt x="8034" y="9055"/>
                    <a:pt x="8034" y="8904"/>
                  </a:cubicBezTo>
                  <a:cubicBezTo>
                    <a:pt x="8022" y="8661"/>
                    <a:pt x="8080" y="8405"/>
                    <a:pt x="7952" y="8150"/>
                  </a:cubicBezTo>
                  <a:cubicBezTo>
                    <a:pt x="7941" y="8127"/>
                    <a:pt x="7941" y="8069"/>
                    <a:pt x="7941" y="8034"/>
                  </a:cubicBezTo>
                  <a:cubicBezTo>
                    <a:pt x="7918" y="7709"/>
                    <a:pt x="7941" y="7372"/>
                    <a:pt x="7859" y="7035"/>
                  </a:cubicBezTo>
                  <a:cubicBezTo>
                    <a:pt x="7801" y="6745"/>
                    <a:pt x="7848" y="6455"/>
                    <a:pt x="7778" y="6153"/>
                  </a:cubicBezTo>
                  <a:cubicBezTo>
                    <a:pt x="7732" y="5991"/>
                    <a:pt x="7767" y="5828"/>
                    <a:pt x="7709" y="5677"/>
                  </a:cubicBezTo>
                  <a:cubicBezTo>
                    <a:pt x="7674" y="5619"/>
                    <a:pt x="7685" y="5561"/>
                    <a:pt x="7674" y="5503"/>
                  </a:cubicBezTo>
                  <a:cubicBezTo>
                    <a:pt x="7662" y="5422"/>
                    <a:pt x="7674" y="5352"/>
                    <a:pt x="7651" y="5282"/>
                  </a:cubicBezTo>
                  <a:cubicBezTo>
                    <a:pt x="7592" y="5155"/>
                    <a:pt x="7604" y="5015"/>
                    <a:pt x="7592" y="4888"/>
                  </a:cubicBezTo>
                  <a:cubicBezTo>
                    <a:pt x="7592" y="4667"/>
                    <a:pt x="7616" y="4435"/>
                    <a:pt x="7534" y="4226"/>
                  </a:cubicBezTo>
                  <a:cubicBezTo>
                    <a:pt x="7500" y="4168"/>
                    <a:pt x="7534" y="4110"/>
                    <a:pt x="7511" y="4029"/>
                  </a:cubicBezTo>
                  <a:cubicBezTo>
                    <a:pt x="7511" y="3971"/>
                    <a:pt x="7511" y="3901"/>
                    <a:pt x="7488" y="3854"/>
                  </a:cubicBezTo>
                  <a:cubicBezTo>
                    <a:pt x="7430" y="3715"/>
                    <a:pt x="7430" y="3564"/>
                    <a:pt x="7430" y="3413"/>
                  </a:cubicBezTo>
                  <a:cubicBezTo>
                    <a:pt x="7430" y="3274"/>
                    <a:pt x="7442" y="3135"/>
                    <a:pt x="7395" y="3019"/>
                  </a:cubicBezTo>
                  <a:cubicBezTo>
                    <a:pt x="7360" y="2868"/>
                    <a:pt x="7360" y="2705"/>
                    <a:pt x="7337" y="2566"/>
                  </a:cubicBezTo>
                  <a:cubicBezTo>
                    <a:pt x="7337" y="2461"/>
                    <a:pt x="7337" y="2357"/>
                    <a:pt x="7325" y="2264"/>
                  </a:cubicBezTo>
                  <a:cubicBezTo>
                    <a:pt x="7105" y="2067"/>
                    <a:pt x="6873" y="2159"/>
                    <a:pt x="6652" y="2148"/>
                  </a:cubicBezTo>
                  <a:cubicBezTo>
                    <a:pt x="6524" y="2392"/>
                    <a:pt x="6524" y="2392"/>
                    <a:pt x="6281" y="2392"/>
                  </a:cubicBezTo>
                  <a:lnTo>
                    <a:pt x="5944" y="2392"/>
                  </a:lnTo>
                  <a:cubicBezTo>
                    <a:pt x="5886" y="2392"/>
                    <a:pt x="5816" y="2392"/>
                    <a:pt x="5770" y="2403"/>
                  </a:cubicBezTo>
                  <a:cubicBezTo>
                    <a:pt x="5654" y="2461"/>
                    <a:pt x="5538" y="2461"/>
                    <a:pt x="5410" y="2461"/>
                  </a:cubicBezTo>
                  <a:cubicBezTo>
                    <a:pt x="5201" y="2461"/>
                    <a:pt x="5004" y="2450"/>
                    <a:pt x="4818" y="2543"/>
                  </a:cubicBezTo>
                  <a:cubicBezTo>
                    <a:pt x="4771" y="2554"/>
                    <a:pt x="4713" y="2554"/>
                    <a:pt x="4667" y="2554"/>
                  </a:cubicBezTo>
                  <a:lnTo>
                    <a:pt x="4365" y="2601"/>
                  </a:lnTo>
                  <a:cubicBezTo>
                    <a:pt x="4295" y="2612"/>
                    <a:pt x="4214" y="2624"/>
                    <a:pt x="4145" y="2624"/>
                  </a:cubicBezTo>
                  <a:cubicBezTo>
                    <a:pt x="3947" y="2624"/>
                    <a:pt x="3738" y="2612"/>
                    <a:pt x="3541" y="2693"/>
                  </a:cubicBezTo>
                  <a:cubicBezTo>
                    <a:pt x="3483" y="2728"/>
                    <a:pt x="3425" y="2717"/>
                    <a:pt x="3343" y="2717"/>
                  </a:cubicBezTo>
                  <a:lnTo>
                    <a:pt x="1974" y="2717"/>
                  </a:lnTo>
                  <a:cubicBezTo>
                    <a:pt x="1811" y="2717"/>
                    <a:pt x="1695" y="2670"/>
                    <a:pt x="1602" y="2519"/>
                  </a:cubicBezTo>
                  <a:cubicBezTo>
                    <a:pt x="1591" y="2496"/>
                    <a:pt x="1567" y="2461"/>
                    <a:pt x="1532" y="2438"/>
                  </a:cubicBezTo>
                  <a:cubicBezTo>
                    <a:pt x="1463" y="2461"/>
                    <a:pt x="1416" y="2496"/>
                    <a:pt x="1358" y="2508"/>
                  </a:cubicBezTo>
                  <a:cubicBezTo>
                    <a:pt x="1300" y="2543"/>
                    <a:pt x="1254" y="2554"/>
                    <a:pt x="1196" y="2577"/>
                  </a:cubicBezTo>
                  <a:lnTo>
                    <a:pt x="1196" y="3645"/>
                  </a:lnTo>
                  <a:cubicBezTo>
                    <a:pt x="1196" y="3831"/>
                    <a:pt x="1184" y="4005"/>
                    <a:pt x="1254" y="4191"/>
                  </a:cubicBezTo>
                  <a:cubicBezTo>
                    <a:pt x="1289" y="4249"/>
                    <a:pt x="1277" y="4342"/>
                    <a:pt x="1277" y="4412"/>
                  </a:cubicBezTo>
                  <a:cubicBezTo>
                    <a:pt x="1277" y="4632"/>
                    <a:pt x="1289" y="4830"/>
                    <a:pt x="1312" y="5050"/>
                  </a:cubicBezTo>
                  <a:cubicBezTo>
                    <a:pt x="1347" y="5224"/>
                    <a:pt x="1347" y="5398"/>
                    <a:pt x="1358" y="5573"/>
                  </a:cubicBezTo>
                  <a:cubicBezTo>
                    <a:pt x="1370" y="5654"/>
                    <a:pt x="1358" y="5758"/>
                    <a:pt x="1393" y="5840"/>
                  </a:cubicBezTo>
                  <a:cubicBezTo>
                    <a:pt x="1451" y="6002"/>
                    <a:pt x="1451" y="6165"/>
                    <a:pt x="1451" y="6327"/>
                  </a:cubicBezTo>
                  <a:lnTo>
                    <a:pt x="1451" y="7093"/>
                  </a:lnTo>
                  <a:cubicBezTo>
                    <a:pt x="1451" y="7175"/>
                    <a:pt x="1451" y="7268"/>
                    <a:pt x="1463" y="7337"/>
                  </a:cubicBezTo>
                  <a:cubicBezTo>
                    <a:pt x="1532" y="7546"/>
                    <a:pt x="1521" y="7743"/>
                    <a:pt x="1521" y="7952"/>
                  </a:cubicBezTo>
                  <a:cubicBezTo>
                    <a:pt x="1521" y="8069"/>
                    <a:pt x="1509" y="8208"/>
                    <a:pt x="1544" y="8312"/>
                  </a:cubicBezTo>
                  <a:cubicBezTo>
                    <a:pt x="1625" y="8486"/>
                    <a:pt x="1602" y="8672"/>
                    <a:pt x="1602" y="8846"/>
                  </a:cubicBezTo>
                  <a:cubicBezTo>
                    <a:pt x="1625" y="9102"/>
                    <a:pt x="1579" y="9357"/>
                    <a:pt x="1683" y="9601"/>
                  </a:cubicBezTo>
                  <a:cubicBezTo>
                    <a:pt x="1707" y="9659"/>
                    <a:pt x="1695" y="9717"/>
                    <a:pt x="1695" y="9798"/>
                  </a:cubicBezTo>
                  <a:cubicBezTo>
                    <a:pt x="1695" y="10031"/>
                    <a:pt x="1683" y="10263"/>
                    <a:pt x="1776" y="10495"/>
                  </a:cubicBezTo>
                  <a:cubicBezTo>
                    <a:pt x="1823" y="10553"/>
                    <a:pt x="1823" y="10611"/>
                    <a:pt x="1823" y="10669"/>
                  </a:cubicBezTo>
                  <a:close/>
                  <a:moveTo>
                    <a:pt x="8289" y="10750"/>
                  </a:moveTo>
                  <a:cubicBezTo>
                    <a:pt x="7999" y="10878"/>
                    <a:pt x="7720" y="10971"/>
                    <a:pt x="7430" y="10959"/>
                  </a:cubicBezTo>
                  <a:cubicBezTo>
                    <a:pt x="7372" y="10959"/>
                    <a:pt x="7302" y="10959"/>
                    <a:pt x="7256" y="10982"/>
                  </a:cubicBezTo>
                  <a:cubicBezTo>
                    <a:pt x="7105" y="11041"/>
                    <a:pt x="6954" y="11041"/>
                    <a:pt x="6803" y="11041"/>
                  </a:cubicBezTo>
                  <a:cubicBezTo>
                    <a:pt x="6687" y="11041"/>
                    <a:pt x="6571" y="11029"/>
                    <a:pt x="6466" y="11075"/>
                  </a:cubicBezTo>
                  <a:cubicBezTo>
                    <a:pt x="6327" y="11133"/>
                    <a:pt x="6165" y="11133"/>
                    <a:pt x="6025" y="11133"/>
                  </a:cubicBezTo>
                  <a:cubicBezTo>
                    <a:pt x="5909" y="11133"/>
                    <a:pt x="5805" y="11145"/>
                    <a:pt x="5689" y="11157"/>
                  </a:cubicBezTo>
                  <a:cubicBezTo>
                    <a:pt x="5584" y="11168"/>
                    <a:pt x="5480" y="11203"/>
                    <a:pt x="5387" y="11203"/>
                  </a:cubicBezTo>
                  <a:lnTo>
                    <a:pt x="3355" y="11203"/>
                  </a:lnTo>
                  <a:cubicBezTo>
                    <a:pt x="3262" y="11203"/>
                    <a:pt x="3158" y="11191"/>
                    <a:pt x="3076" y="11168"/>
                  </a:cubicBezTo>
                  <a:cubicBezTo>
                    <a:pt x="2972" y="11157"/>
                    <a:pt x="2868" y="11133"/>
                    <a:pt x="2775" y="11133"/>
                  </a:cubicBezTo>
                  <a:cubicBezTo>
                    <a:pt x="2612" y="11133"/>
                    <a:pt x="2461" y="11110"/>
                    <a:pt x="2310" y="11133"/>
                  </a:cubicBezTo>
                  <a:cubicBezTo>
                    <a:pt x="2078" y="11145"/>
                    <a:pt x="1869" y="11087"/>
                    <a:pt x="1672" y="10971"/>
                  </a:cubicBezTo>
                  <a:cubicBezTo>
                    <a:pt x="1567" y="10913"/>
                    <a:pt x="1509" y="10855"/>
                    <a:pt x="1509" y="10739"/>
                  </a:cubicBezTo>
                  <a:cubicBezTo>
                    <a:pt x="1509" y="10681"/>
                    <a:pt x="1521" y="10611"/>
                    <a:pt x="1498" y="10565"/>
                  </a:cubicBezTo>
                  <a:cubicBezTo>
                    <a:pt x="1393" y="10379"/>
                    <a:pt x="1416" y="10181"/>
                    <a:pt x="1416" y="9996"/>
                  </a:cubicBezTo>
                  <a:cubicBezTo>
                    <a:pt x="1416" y="9868"/>
                    <a:pt x="1416" y="9740"/>
                    <a:pt x="1358" y="9601"/>
                  </a:cubicBezTo>
                  <a:cubicBezTo>
                    <a:pt x="1335" y="9531"/>
                    <a:pt x="1335" y="9438"/>
                    <a:pt x="1335" y="9357"/>
                  </a:cubicBezTo>
                  <a:lnTo>
                    <a:pt x="1335" y="8777"/>
                  </a:lnTo>
                  <a:cubicBezTo>
                    <a:pt x="1335" y="8707"/>
                    <a:pt x="1347" y="8626"/>
                    <a:pt x="1312" y="8556"/>
                  </a:cubicBezTo>
                  <a:cubicBezTo>
                    <a:pt x="1242" y="8382"/>
                    <a:pt x="1265" y="8196"/>
                    <a:pt x="1265" y="8022"/>
                  </a:cubicBezTo>
                  <a:cubicBezTo>
                    <a:pt x="1265" y="7813"/>
                    <a:pt x="1265" y="7616"/>
                    <a:pt x="1184" y="7407"/>
                  </a:cubicBezTo>
                  <a:cubicBezTo>
                    <a:pt x="1161" y="7337"/>
                    <a:pt x="1161" y="7256"/>
                    <a:pt x="1161" y="7163"/>
                  </a:cubicBezTo>
                  <a:lnTo>
                    <a:pt x="1161" y="6675"/>
                  </a:lnTo>
                  <a:cubicBezTo>
                    <a:pt x="1161" y="6397"/>
                    <a:pt x="1184" y="6118"/>
                    <a:pt x="1080" y="5840"/>
                  </a:cubicBezTo>
                  <a:cubicBezTo>
                    <a:pt x="1056" y="5782"/>
                    <a:pt x="1068" y="5700"/>
                    <a:pt x="1068" y="5631"/>
                  </a:cubicBezTo>
                  <a:cubicBezTo>
                    <a:pt x="1068" y="5422"/>
                    <a:pt x="1068" y="5224"/>
                    <a:pt x="1022" y="5015"/>
                  </a:cubicBezTo>
                  <a:cubicBezTo>
                    <a:pt x="1010" y="4934"/>
                    <a:pt x="998" y="4830"/>
                    <a:pt x="998" y="4737"/>
                  </a:cubicBezTo>
                  <a:cubicBezTo>
                    <a:pt x="998" y="4528"/>
                    <a:pt x="1010" y="4296"/>
                    <a:pt x="929" y="4075"/>
                  </a:cubicBezTo>
                  <a:cubicBezTo>
                    <a:pt x="906" y="4017"/>
                    <a:pt x="906" y="3959"/>
                    <a:pt x="906" y="3889"/>
                  </a:cubicBezTo>
                  <a:lnTo>
                    <a:pt x="906" y="2589"/>
                  </a:lnTo>
                  <a:lnTo>
                    <a:pt x="906" y="2473"/>
                  </a:lnTo>
                  <a:cubicBezTo>
                    <a:pt x="929" y="2357"/>
                    <a:pt x="964" y="2299"/>
                    <a:pt x="1080" y="2299"/>
                  </a:cubicBezTo>
                  <a:cubicBezTo>
                    <a:pt x="1265" y="2287"/>
                    <a:pt x="1416" y="2206"/>
                    <a:pt x="1567" y="2113"/>
                  </a:cubicBezTo>
                  <a:cubicBezTo>
                    <a:pt x="1567" y="2043"/>
                    <a:pt x="1579" y="1974"/>
                    <a:pt x="1579" y="1892"/>
                  </a:cubicBezTo>
                  <a:cubicBezTo>
                    <a:pt x="1591" y="1625"/>
                    <a:pt x="1753" y="1475"/>
                    <a:pt x="2032" y="1463"/>
                  </a:cubicBezTo>
                  <a:cubicBezTo>
                    <a:pt x="2136" y="1463"/>
                    <a:pt x="2229" y="1486"/>
                    <a:pt x="2333" y="1428"/>
                  </a:cubicBezTo>
                  <a:cubicBezTo>
                    <a:pt x="2368" y="1300"/>
                    <a:pt x="2345" y="1173"/>
                    <a:pt x="2322" y="1057"/>
                  </a:cubicBezTo>
                  <a:cubicBezTo>
                    <a:pt x="2183" y="1045"/>
                    <a:pt x="1463" y="1022"/>
                    <a:pt x="1393" y="1057"/>
                  </a:cubicBezTo>
                  <a:cubicBezTo>
                    <a:pt x="1207" y="1138"/>
                    <a:pt x="1010" y="1126"/>
                    <a:pt x="824" y="1126"/>
                  </a:cubicBezTo>
                  <a:cubicBezTo>
                    <a:pt x="639" y="1126"/>
                    <a:pt x="522" y="1219"/>
                    <a:pt x="441" y="1393"/>
                  </a:cubicBezTo>
                  <a:cubicBezTo>
                    <a:pt x="395" y="1533"/>
                    <a:pt x="348" y="1695"/>
                    <a:pt x="348" y="1869"/>
                  </a:cubicBezTo>
                  <a:cubicBezTo>
                    <a:pt x="360" y="2473"/>
                    <a:pt x="348" y="3077"/>
                    <a:pt x="348" y="3680"/>
                  </a:cubicBezTo>
                  <a:cubicBezTo>
                    <a:pt x="348" y="3901"/>
                    <a:pt x="383" y="4133"/>
                    <a:pt x="290" y="4330"/>
                  </a:cubicBezTo>
                  <a:cubicBezTo>
                    <a:pt x="267" y="4354"/>
                    <a:pt x="267" y="4377"/>
                    <a:pt x="267" y="4388"/>
                  </a:cubicBezTo>
                  <a:cubicBezTo>
                    <a:pt x="267" y="4679"/>
                    <a:pt x="255" y="4969"/>
                    <a:pt x="290" y="5248"/>
                  </a:cubicBezTo>
                  <a:cubicBezTo>
                    <a:pt x="313" y="5607"/>
                    <a:pt x="372" y="5956"/>
                    <a:pt x="418" y="6304"/>
                  </a:cubicBezTo>
                  <a:cubicBezTo>
                    <a:pt x="430" y="6501"/>
                    <a:pt x="441" y="6699"/>
                    <a:pt x="441" y="6884"/>
                  </a:cubicBezTo>
                  <a:cubicBezTo>
                    <a:pt x="441" y="7140"/>
                    <a:pt x="464" y="7384"/>
                    <a:pt x="488" y="7616"/>
                  </a:cubicBezTo>
                  <a:cubicBezTo>
                    <a:pt x="546" y="8034"/>
                    <a:pt x="580" y="8440"/>
                    <a:pt x="615" y="8858"/>
                  </a:cubicBezTo>
                  <a:lnTo>
                    <a:pt x="662" y="9253"/>
                  </a:lnTo>
                  <a:cubicBezTo>
                    <a:pt x="720" y="9659"/>
                    <a:pt x="882" y="10042"/>
                    <a:pt x="882" y="10460"/>
                  </a:cubicBezTo>
                  <a:cubicBezTo>
                    <a:pt x="882" y="10472"/>
                    <a:pt x="882" y="10506"/>
                    <a:pt x="894" y="10518"/>
                  </a:cubicBezTo>
                  <a:cubicBezTo>
                    <a:pt x="998" y="10750"/>
                    <a:pt x="929" y="11029"/>
                    <a:pt x="1045" y="11261"/>
                  </a:cubicBezTo>
                  <a:cubicBezTo>
                    <a:pt x="1022" y="11447"/>
                    <a:pt x="1103" y="11586"/>
                    <a:pt x="1196" y="11760"/>
                  </a:cubicBezTo>
                  <a:cubicBezTo>
                    <a:pt x="1312" y="11795"/>
                    <a:pt x="1451" y="11807"/>
                    <a:pt x="1567" y="11853"/>
                  </a:cubicBezTo>
                  <a:cubicBezTo>
                    <a:pt x="1718" y="11911"/>
                    <a:pt x="1916" y="11900"/>
                    <a:pt x="2066" y="11934"/>
                  </a:cubicBezTo>
                  <a:cubicBezTo>
                    <a:pt x="2241" y="11981"/>
                    <a:pt x="2415" y="11981"/>
                    <a:pt x="2577" y="11992"/>
                  </a:cubicBezTo>
                  <a:cubicBezTo>
                    <a:pt x="2705" y="11992"/>
                    <a:pt x="2844" y="11992"/>
                    <a:pt x="2972" y="12039"/>
                  </a:cubicBezTo>
                  <a:cubicBezTo>
                    <a:pt x="3088" y="12074"/>
                    <a:pt x="3193" y="12085"/>
                    <a:pt x="3309" y="12085"/>
                  </a:cubicBezTo>
                  <a:lnTo>
                    <a:pt x="4655" y="12085"/>
                  </a:lnTo>
                  <a:cubicBezTo>
                    <a:pt x="4725" y="12085"/>
                    <a:pt x="4795" y="12097"/>
                    <a:pt x="4876" y="12074"/>
                  </a:cubicBezTo>
                  <a:cubicBezTo>
                    <a:pt x="5062" y="11981"/>
                    <a:pt x="5247" y="11992"/>
                    <a:pt x="5433" y="11992"/>
                  </a:cubicBezTo>
                  <a:cubicBezTo>
                    <a:pt x="5514" y="11992"/>
                    <a:pt x="5584" y="12016"/>
                    <a:pt x="5654" y="11981"/>
                  </a:cubicBezTo>
                  <a:cubicBezTo>
                    <a:pt x="5805" y="11911"/>
                    <a:pt x="5956" y="11923"/>
                    <a:pt x="6107" y="11923"/>
                  </a:cubicBezTo>
                  <a:cubicBezTo>
                    <a:pt x="6165" y="11923"/>
                    <a:pt x="6223" y="11923"/>
                    <a:pt x="6246" y="11911"/>
                  </a:cubicBezTo>
                  <a:cubicBezTo>
                    <a:pt x="6420" y="11818"/>
                    <a:pt x="6617" y="11842"/>
                    <a:pt x="6791" y="11842"/>
                  </a:cubicBezTo>
                  <a:cubicBezTo>
                    <a:pt x="7082" y="11842"/>
                    <a:pt x="7349" y="11842"/>
                    <a:pt x="7639" y="11818"/>
                  </a:cubicBezTo>
                  <a:cubicBezTo>
                    <a:pt x="7732" y="11818"/>
                    <a:pt x="7813" y="11818"/>
                    <a:pt x="7894" y="11795"/>
                  </a:cubicBezTo>
                  <a:cubicBezTo>
                    <a:pt x="8022" y="11737"/>
                    <a:pt x="8150" y="11737"/>
                    <a:pt x="8277" y="11737"/>
                  </a:cubicBezTo>
                  <a:cubicBezTo>
                    <a:pt x="8486" y="11737"/>
                    <a:pt x="8672" y="11644"/>
                    <a:pt x="8881" y="11586"/>
                  </a:cubicBezTo>
                  <a:cubicBezTo>
                    <a:pt x="8881" y="11447"/>
                    <a:pt x="8893" y="11296"/>
                    <a:pt x="8893" y="11157"/>
                  </a:cubicBezTo>
                  <a:cubicBezTo>
                    <a:pt x="8893" y="11029"/>
                    <a:pt x="8893" y="10890"/>
                    <a:pt x="8928" y="10762"/>
                  </a:cubicBezTo>
                  <a:cubicBezTo>
                    <a:pt x="8951" y="10623"/>
                    <a:pt x="8904" y="10483"/>
                    <a:pt x="8881" y="10344"/>
                  </a:cubicBezTo>
                  <a:cubicBezTo>
                    <a:pt x="8870" y="10286"/>
                    <a:pt x="8881" y="10228"/>
                    <a:pt x="8881" y="10158"/>
                  </a:cubicBezTo>
                  <a:lnTo>
                    <a:pt x="8881" y="9543"/>
                  </a:lnTo>
                  <a:cubicBezTo>
                    <a:pt x="8881" y="9473"/>
                    <a:pt x="8893" y="9404"/>
                    <a:pt x="8870" y="9322"/>
                  </a:cubicBezTo>
                  <a:cubicBezTo>
                    <a:pt x="8765" y="9079"/>
                    <a:pt x="8788" y="8823"/>
                    <a:pt x="8788" y="8568"/>
                  </a:cubicBezTo>
                  <a:cubicBezTo>
                    <a:pt x="8788" y="8324"/>
                    <a:pt x="8823" y="8080"/>
                    <a:pt x="8730" y="7848"/>
                  </a:cubicBezTo>
                  <a:cubicBezTo>
                    <a:pt x="8707" y="7790"/>
                    <a:pt x="8719" y="7697"/>
                    <a:pt x="8719" y="7627"/>
                  </a:cubicBezTo>
                  <a:lnTo>
                    <a:pt x="8719" y="7082"/>
                  </a:lnTo>
                  <a:cubicBezTo>
                    <a:pt x="8719" y="7001"/>
                    <a:pt x="8730" y="6931"/>
                    <a:pt x="8707" y="6861"/>
                  </a:cubicBezTo>
                  <a:cubicBezTo>
                    <a:pt x="8614" y="6652"/>
                    <a:pt x="8649" y="6455"/>
                    <a:pt x="8637" y="6246"/>
                  </a:cubicBezTo>
                  <a:cubicBezTo>
                    <a:pt x="8637" y="6014"/>
                    <a:pt x="8661" y="5782"/>
                    <a:pt x="8556" y="5549"/>
                  </a:cubicBezTo>
                  <a:cubicBezTo>
                    <a:pt x="8533" y="5480"/>
                    <a:pt x="8544" y="5398"/>
                    <a:pt x="8544" y="5306"/>
                  </a:cubicBezTo>
                  <a:lnTo>
                    <a:pt x="8544" y="4121"/>
                  </a:lnTo>
                  <a:cubicBezTo>
                    <a:pt x="8544" y="4017"/>
                    <a:pt x="8556" y="3912"/>
                    <a:pt x="8521" y="3808"/>
                  </a:cubicBezTo>
                  <a:cubicBezTo>
                    <a:pt x="8463" y="3634"/>
                    <a:pt x="8463" y="3460"/>
                    <a:pt x="8463" y="3286"/>
                  </a:cubicBezTo>
                  <a:cubicBezTo>
                    <a:pt x="8463" y="3204"/>
                    <a:pt x="8463" y="3135"/>
                    <a:pt x="8440" y="3042"/>
                  </a:cubicBezTo>
                  <a:cubicBezTo>
                    <a:pt x="8370" y="2577"/>
                    <a:pt x="8301" y="2113"/>
                    <a:pt x="8208" y="1649"/>
                  </a:cubicBezTo>
                  <a:cubicBezTo>
                    <a:pt x="8185" y="1521"/>
                    <a:pt x="8138" y="1393"/>
                    <a:pt x="8127" y="1254"/>
                  </a:cubicBezTo>
                  <a:cubicBezTo>
                    <a:pt x="8103" y="1080"/>
                    <a:pt x="8080" y="941"/>
                    <a:pt x="7987" y="813"/>
                  </a:cubicBezTo>
                  <a:cubicBezTo>
                    <a:pt x="7848" y="720"/>
                    <a:pt x="7697" y="697"/>
                    <a:pt x="7546" y="697"/>
                  </a:cubicBezTo>
                  <a:cubicBezTo>
                    <a:pt x="6966" y="697"/>
                    <a:pt x="6385" y="674"/>
                    <a:pt x="5805" y="674"/>
                  </a:cubicBezTo>
                  <a:cubicBezTo>
                    <a:pt x="5781" y="674"/>
                    <a:pt x="5770" y="697"/>
                    <a:pt x="5723" y="708"/>
                  </a:cubicBezTo>
                  <a:cubicBezTo>
                    <a:pt x="5712" y="848"/>
                    <a:pt x="5689" y="999"/>
                    <a:pt x="5758" y="1161"/>
                  </a:cubicBezTo>
                  <a:lnTo>
                    <a:pt x="6095" y="1161"/>
                  </a:lnTo>
                  <a:cubicBezTo>
                    <a:pt x="6281" y="1138"/>
                    <a:pt x="6455" y="1196"/>
                    <a:pt x="6594" y="1347"/>
                  </a:cubicBezTo>
                  <a:cubicBezTo>
                    <a:pt x="6617" y="1486"/>
                    <a:pt x="6629" y="1649"/>
                    <a:pt x="6641" y="1823"/>
                  </a:cubicBezTo>
                  <a:cubicBezTo>
                    <a:pt x="6733" y="1823"/>
                    <a:pt x="6803" y="1834"/>
                    <a:pt x="6873" y="1834"/>
                  </a:cubicBezTo>
                  <a:cubicBezTo>
                    <a:pt x="7058" y="1823"/>
                    <a:pt x="7233" y="1869"/>
                    <a:pt x="7407" y="1939"/>
                  </a:cubicBezTo>
                  <a:cubicBezTo>
                    <a:pt x="7500" y="1974"/>
                    <a:pt x="7546" y="2032"/>
                    <a:pt x="7558" y="2113"/>
                  </a:cubicBezTo>
                  <a:lnTo>
                    <a:pt x="7558" y="2229"/>
                  </a:lnTo>
                  <a:cubicBezTo>
                    <a:pt x="7558" y="2496"/>
                    <a:pt x="7523" y="2763"/>
                    <a:pt x="7627" y="3019"/>
                  </a:cubicBezTo>
                  <a:cubicBezTo>
                    <a:pt x="7651" y="3042"/>
                    <a:pt x="7627" y="3100"/>
                    <a:pt x="7627" y="3135"/>
                  </a:cubicBezTo>
                  <a:cubicBezTo>
                    <a:pt x="7627" y="3367"/>
                    <a:pt x="7616" y="3599"/>
                    <a:pt x="7697" y="3831"/>
                  </a:cubicBezTo>
                  <a:cubicBezTo>
                    <a:pt x="7720" y="3866"/>
                    <a:pt x="7697" y="3924"/>
                    <a:pt x="7720" y="3971"/>
                  </a:cubicBezTo>
                  <a:cubicBezTo>
                    <a:pt x="7720" y="4029"/>
                    <a:pt x="7720" y="4098"/>
                    <a:pt x="7743" y="4145"/>
                  </a:cubicBezTo>
                  <a:cubicBezTo>
                    <a:pt x="7825" y="4307"/>
                    <a:pt x="7836" y="4481"/>
                    <a:pt x="7801" y="4655"/>
                  </a:cubicBezTo>
                  <a:cubicBezTo>
                    <a:pt x="7778" y="4957"/>
                    <a:pt x="7906" y="5248"/>
                    <a:pt x="7906" y="5573"/>
                  </a:cubicBezTo>
                  <a:cubicBezTo>
                    <a:pt x="7976" y="5712"/>
                    <a:pt x="7999" y="5886"/>
                    <a:pt x="7976" y="6049"/>
                  </a:cubicBezTo>
                  <a:cubicBezTo>
                    <a:pt x="7976" y="6095"/>
                    <a:pt x="7976" y="6153"/>
                    <a:pt x="8010" y="6188"/>
                  </a:cubicBezTo>
                  <a:cubicBezTo>
                    <a:pt x="8068" y="6327"/>
                    <a:pt x="8068" y="6466"/>
                    <a:pt x="8068" y="6617"/>
                  </a:cubicBezTo>
                  <a:cubicBezTo>
                    <a:pt x="8068" y="6733"/>
                    <a:pt x="8034" y="6873"/>
                    <a:pt x="8080" y="6977"/>
                  </a:cubicBezTo>
                  <a:cubicBezTo>
                    <a:pt x="8173" y="7221"/>
                    <a:pt x="8138" y="7453"/>
                    <a:pt x="8150" y="7697"/>
                  </a:cubicBezTo>
                  <a:cubicBezTo>
                    <a:pt x="8150" y="7802"/>
                    <a:pt x="8127" y="7918"/>
                    <a:pt x="8173" y="8011"/>
                  </a:cubicBezTo>
                  <a:cubicBezTo>
                    <a:pt x="8289" y="8254"/>
                    <a:pt x="8243" y="8510"/>
                    <a:pt x="8243" y="8765"/>
                  </a:cubicBezTo>
                  <a:cubicBezTo>
                    <a:pt x="8243" y="8858"/>
                    <a:pt x="8231" y="8974"/>
                    <a:pt x="8254" y="9067"/>
                  </a:cubicBezTo>
                  <a:cubicBezTo>
                    <a:pt x="8324" y="9229"/>
                    <a:pt x="8301" y="9380"/>
                    <a:pt x="8289" y="9543"/>
                  </a:cubicBezTo>
                  <a:lnTo>
                    <a:pt x="8243" y="9938"/>
                  </a:lnTo>
                  <a:cubicBezTo>
                    <a:pt x="8312" y="10239"/>
                    <a:pt x="8301" y="10495"/>
                    <a:pt x="8289" y="10750"/>
                  </a:cubicBezTo>
                  <a:close/>
                  <a:moveTo>
                    <a:pt x="2682" y="581"/>
                  </a:moveTo>
                  <a:cubicBezTo>
                    <a:pt x="2612" y="906"/>
                    <a:pt x="2612" y="1451"/>
                    <a:pt x="2670" y="1707"/>
                  </a:cubicBezTo>
                  <a:cubicBezTo>
                    <a:pt x="2902" y="1707"/>
                    <a:pt x="3135" y="1753"/>
                    <a:pt x="3355" y="1672"/>
                  </a:cubicBezTo>
                  <a:cubicBezTo>
                    <a:pt x="3425" y="1637"/>
                    <a:pt x="3506" y="1637"/>
                    <a:pt x="3599" y="1637"/>
                  </a:cubicBezTo>
                  <a:cubicBezTo>
                    <a:pt x="3831" y="1602"/>
                    <a:pt x="4063" y="1602"/>
                    <a:pt x="4295" y="1533"/>
                  </a:cubicBezTo>
                  <a:cubicBezTo>
                    <a:pt x="4481" y="1475"/>
                    <a:pt x="4655" y="1475"/>
                    <a:pt x="4829" y="1463"/>
                  </a:cubicBezTo>
                  <a:cubicBezTo>
                    <a:pt x="5015" y="1463"/>
                    <a:pt x="5189" y="1486"/>
                    <a:pt x="5364" y="1451"/>
                  </a:cubicBezTo>
                  <a:cubicBezTo>
                    <a:pt x="5410" y="1347"/>
                    <a:pt x="5456" y="1254"/>
                    <a:pt x="5503" y="1173"/>
                  </a:cubicBezTo>
                  <a:cubicBezTo>
                    <a:pt x="5456" y="1045"/>
                    <a:pt x="5422" y="906"/>
                    <a:pt x="5480" y="755"/>
                  </a:cubicBezTo>
                  <a:cubicBezTo>
                    <a:pt x="5526" y="639"/>
                    <a:pt x="5514" y="488"/>
                    <a:pt x="5468" y="360"/>
                  </a:cubicBezTo>
                  <a:cubicBezTo>
                    <a:pt x="5422" y="348"/>
                    <a:pt x="5387" y="325"/>
                    <a:pt x="5352" y="325"/>
                  </a:cubicBezTo>
                  <a:cubicBezTo>
                    <a:pt x="5015" y="325"/>
                    <a:pt x="4702" y="348"/>
                    <a:pt x="4365" y="314"/>
                  </a:cubicBezTo>
                  <a:cubicBezTo>
                    <a:pt x="4028" y="290"/>
                    <a:pt x="3703" y="418"/>
                    <a:pt x="3367" y="372"/>
                  </a:cubicBezTo>
                  <a:cubicBezTo>
                    <a:pt x="3332" y="372"/>
                    <a:pt x="3309" y="406"/>
                    <a:pt x="3274" y="418"/>
                  </a:cubicBezTo>
                  <a:cubicBezTo>
                    <a:pt x="3239" y="430"/>
                    <a:pt x="3193" y="465"/>
                    <a:pt x="3135" y="476"/>
                  </a:cubicBezTo>
                  <a:cubicBezTo>
                    <a:pt x="3007" y="488"/>
                    <a:pt x="2856" y="534"/>
                    <a:pt x="2682" y="581"/>
                  </a:cubicBezTo>
                  <a:close/>
                  <a:moveTo>
                    <a:pt x="1916" y="2450"/>
                  </a:moveTo>
                  <a:cubicBezTo>
                    <a:pt x="2020" y="2461"/>
                    <a:pt x="2090" y="2461"/>
                    <a:pt x="2171" y="2461"/>
                  </a:cubicBezTo>
                  <a:lnTo>
                    <a:pt x="3135" y="2461"/>
                  </a:lnTo>
                  <a:cubicBezTo>
                    <a:pt x="3309" y="2461"/>
                    <a:pt x="3483" y="2485"/>
                    <a:pt x="3645" y="2403"/>
                  </a:cubicBezTo>
                  <a:cubicBezTo>
                    <a:pt x="3703" y="2380"/>
                    <a:pt x="3761" y="2380"/>
                    <a:pt x="3819" y="2392"/>
                  </a:cubicBezTo>
                  <a:cubicBezTo>
                    <a:pt x="4133" y="2438"/>
                    <a:pt x="4435" y="2276"/>
                    <a:pt x="4760" y="2287"/>
                  </a:cubicBezTo>
                  <a:cubicBezTo>
                    <a:pt x="4946" y="2206"/>
                    <a:pt x="5131" y="2229"/>
                    <a:pt x="5329" y="2218"/>
                  </a:cubicBezTo>
                  <a:cubicBezTo>
                    <a:pt x="5410" y="2218"/>
                    <a:pt x="5514" y="2218"/>
                    <a:pt x="5596" y="2171"/>
                  </a:cubicBezTo>
                  <a:cubicBezTo>
                    <a:pt x="5712" y="2136"/>
                    <a:pt x="5828" y="2113"/>
                    <a:pt x="5967" y="2113"/>
                  </a:cubicBezTo>
                  <a:cubicBezTo>
                    <a:pt x="6083" y="2113"/>
                    <a:pt x="6211" y="2136"/>
                    <a:pt x="6315" y="2090"/>
                  </a:cubicBezTo>
                  <a:cubicBezTo>
                    <a:pt x="6408" y="1927"/>
                    <a:pt x="6443" y="1776"/>
                    <a:pt x="6432" y="1614"/>
                  </a:cubicBezTo>
                  <a:cubicBezTo>
                    <a:pt x="6408" y="1521"/>
                    <a:pt x="6374" y="1475"/>
                    <a:pt x="6292" y="1475"/>
                  </a:cubicBezTo>
                  <a:lnTo>
                    <a:pt x="5816" y="1475"/>
                  </a:lnTo>
                  <a:cubicBezTo>
                    <a:pt x="5700" y="1730"/>
                    <a:pt x="5700" y="1730"/>
                    <a:pt x="5468" y="1730"/>
                  </a:cubicBezTo>
                  <a:lnTo>
                    <a:pt x="5189" y="1730"/>
                  </a:lnTo>
                  <a:cubicBezTo>
                    <a:pt x="4899" y="1742"/>
                    <a:pt x="4632" y="1683"/>
                    <a:pt x="4354" y="1800"/>
                  </a:cubicBezTo>
                  <a:cubicBezTo>
                    <a:pt x="4307" y="1811"/>
                    <a:pt x="4249" y="1800"/>
                    <a:pt x="4203" y="1811"/>
                  </a:cubicBezTo>
                  <a:cubicBezTo>
                    <a:pt x="4145" y="1811"/>
                    <a:pt x="4075" y="1823"/>
                    <a:pt x="4028" y="1846"/>
                  </a:cubicBezTo>
                  <a:cubicBezTo>
                    <a:pt x="3901" y="1904"/>
                    <a:pt x="3773" y="1904"/>
                    <a:pt x="3645" y="1904"/>
                  </a:cubicBezTo>
                  <a:cubicBezTo>
                    <a:pt x="3587" y="1904"/>
                    <a:pt x="3506" y="1904"/>
                    <a:pt x="3448" y="1916"/>
                  </a:cubicBezTo>
                  <a:cubicBezTo>
                    <a:pt x="3135" y="2032"/>
                    <a:pt x="2798" y="1962"/>
                    <a:pt x="2484" y="1974"/>
                  </a:cubicBezTo>
                  <a:cubicBezTo>
                    <a:pt x="2403" y="1974"/>
                    <a:pt x="2345" y="1927"/>
                    <a:pt x="2322" y="1858"/>
                  </a:cubicBezTo>
                  <a:cubicBezTo>
                    <a:pt x="2310" y="1811"/>
                    <a:pt x="2275" y="1765"/>
                    <a:pt x="2264" y="1742"/>
                  </a:cubicBezTo>
                  <a:cubicBezTo>
                    <a:pt x="2101" y="1695"/>
                    <a:pt x="1997" y="1742"/>
                    <a:pt x="1904" y="1858"/>
                  </a:cubicBezTo>
                  <a:cubicBezTo>
                    <a:pt x="1881" y="2032"/>
                    <a:pt x="1869" y="2218"/>
                    <a:pt x="1916" y="2450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26"/>
            <p:cNvSpPr/>
            <p:nvPr/>
          </p:nvSpPr>
          <p:spPr>
            <a:xfrm>
              <a:off x="3005750" y="3695225"/>
              <a:ext cx="44725" cy="62725"/>
            </a:xfrm>
            <a:custGeom>
              <a:avLst/>
              <a:gdLst/>
              <a:ahLst/>
              <a:cxnLst/>
              <a:rect l="l" t="t" r="r" b="b"/>
              <a:pathLst>
                <a:path w="1789" h="2509" extrusionOk="0">
                  <a:moveTo>
                    <a:pt x="24" y="930"/>
                  </a:moveTo>
                  <a:lnTo>
                    <a:pt x="24" y="465"/>
                  </a:lnTo>
                  <a:cubicBezTo>
                    <a:pt x="24" y="361"/>
                    <a:pt x="47" y="291"/>
                    <a:pt x="105" y="198"/>
                  </a:cubicBezTo>
                  <a:cubicBezTo>
                    <a:pt x="163" y="129"/>
                    <a:pt x="221" y="82"/>
                    <a:pt x="314" y="82"/>
                  </a:cubicBezTo>
                  <a:cubicBezTo>
                    <a:pt x="442" y="82"/>
                    <a:pt x="570" y="47"/>
                    <a:pt x="697" y="24"/>
                  </a:cubicBezTo>
                  <a:cubicBezTo>
                    <a:pt x="964" y="1"/>
                    <a:pt x="1220" y="13"/>
                    <a:pt x="1498" y="13"/>
                  </a:cubicBezTo>
                  <a:cubicBezTo>
                    <a:pt x="1591" y="13"/>
                    <a:pt x="1614" y="82"/>
                    <a:pt x="1626" y="163"/>
                  </a:cubicBezTo>
                  <a:cubicBezTo>
                    <a:pt x="1626" y="233"/>
                    <a:pt x="1649" y="303"/>
                    <a:pt x="1649" y="372"/>
                  </a:cubicBezTo>
                  <a:lnTo>
                    <a:pt x="1649" y="1115"/>
                  </a:lnTo>
                  <a:cubicBezTo>
                    <a:pt x="1649" y="1185"/>
                    <a:pt x="1626" y="1266"/>
                    <a:pt x="1673" y="1336"/>
                  </a:cubicBezTo>
                  <a:cubicBezTo>
                    <a:pt x="1789" y="1557"/>
                    <a:pt x="1731" y="1766"/>
                    <a:pt x="1742" y="1998"/>
                  </a:cubicBezTo>
                  <a:cubicBezTo>
                    <a:pt x="1742" y="2091"/>
                    <a:pt x="1719" y="2160"/>
                    <a:pt x="1649" y="2207"/>
                  </a:cubicBezTo>
                  <a:cubicBezTo>
                    <a:pt x="1487" y="2311"/>
                    <a:pt x="1324" y="2427"/>
                    <a:pt x="1127" y="2392"/>
                  </a:cubicBezTo>
                  <a:cubicBezTo>
                    <a:pt x="1080" y="2392"/>
                    <a:pt x="1034" y="2392"/>
                    <a:pt x="1011" y="2404"/>
                  </a:cubicBezTo>
                  <a:cubicBezTo>
                    <a:pt x="813" y="2509"/>
                    <a:pt x="628" y="2462"/>
                    <a:pt x="442" y="2462"/>
                  </a:cubicBezTo>
                  <a:cubicBezTo>
                    <a:pt x="291" y="2462"/>
                    <a:pt x="268" y="2427"/>
                    <a:pt x="221" y="2265"/>
                  </a:cubicBezTo>
                  <a:cubicBezTo>
                    <a:pt x="163" y="2079"/>
                    <a:pt x="152" y="1858"/>
                    <a:pt x="105" y="1673"/>
                  </a:cubicBezTo>
                  <a:cubicBezTo>
                    <a:pt x="59" y="1475"/>
                    <a:pt x="47" y="1301"/>
                    <a:pt x="47" y="1127"/>
                  </a:cubicBezTo>
                  <a:cubicBezTo>
                    <a:pt x="1" y="1069"/>
                    <a:pt x="1" y="999"/>
                    <a:pt x="24" y="930"/>
                  </a:cubicBezTo>
                  <a:cubicBezTo>
                    <a:pt x="1" y="930"/>
                    <a:pt x="24" y="930"/>
                    <a:pt x="24" y="930"/>
                  </a:cubicBezTo>
                  <a:close/>
                  <a:moveTo>
                    <a:pt x="1371" y="303"/>
                  </a:moveTo>
                  <a:cubicBezTo>
                    <a:pt x="988" y="198"/>
                    <a:pt x="663" y="338"/>
                    <a:pt x="326" y="361"/>
                  </a:cubicBezTo>
                  <a:cubicBezTo>
                    <a:pt x="291" y="535"/>
                    <a:pt x="279" y="1324"/>
                    <a:pt x="303" y="1440"/>
                  </a:cubicBezTo>
                  <a:cubicBezTo>
                    <a:pt x="303" y="1452"/>
                    <a:pt x="326" y="1475"/>
                    <a:pt x="326" y="1487"/>
                  </a:cubicBezTo>
                  <a:cubicBezTo>
                    <a:pt x="384" y="1603"/>
                    <a:pt x="395" y="1731"/>
                    <a:pt x="384" y="1858"/>
                  </a:cubicBezTo>
                  <a:cubicBezTo>
                    <a:pt x="384" y="1986"/>
                    <a:pt x="407" y="2091"/>
                    <a:pt x="512" y="2207"/>
                  </a:cubicBezTo>
                  <a:cubicBezTo>
                    <a:pt x="593" y="2183"/>
                    <a:pt x="697" y="2172"/>
                    <a:pt x="802" y="2160"/>
                  </a:cubicBezTo>
                  <a:cubicBezTo>
                    <a:pt x="871" y="2149"/>
                    <a:pt x="941" y="2114"/>
                    <a:pt x="999" y="2114"/>
                  </a:cubicBezTo>
                  <a:cubicBezTo>
                    <a:pt x="1162" y="2114"/>
                    <a:pt x="1289" y="2056"/>
                    <a:pt x="1429" y="1940"/>
                  </a:cubicBezTo>
                  <a:cubicBezTo>
                    <a:pt x="1429" y="1812"/>
                    <a:pt x="1452" y="1673"/>
                    <a:pt x="1405" y="1545"/>
                  </a:cubicBezTo>
                  <a:cubicBezTo>
                    <a:pt x="1347" y="1394"/>
                    <a:pt x="1347" y="1231"/>
                    <a:pt x="1347" y="1069"/>
                  </a:cubicBezTo>
                  <a:cubicBezTo>
                    <a:pt x="1371" y="825"/>
                    <a:pt x="1371" y="581"/>
                    <a:pt x="1371" y="303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26"/>
            <p:cNvSpPr/>
            <p:nvPr/>
          </p:nvSpPr>
          <p:spPr>
            <a:xfrm>
              <a:off x="3028975" y="3841800"/>
              <a:ext cx="104500" cy="10775"/>
            </a:xfrm>
            <a:custGeom>
              <a:avLst/>
              <a:gdLst/>
              <a:ahLst/>
              <a:cxnLst/>
              <a:rect l="l" t="t" r="r" b="b"/>
              <a:pathLst>
                <a:path w="4180" h="431" extrusionOk="0">
                  <a:moveTo>
                    <a:pt x="4157" y="1"/>
                  </a:moveTo>
                  <a:cubicBezTo>
                    <a:pt x="4180" y="128"/>
                    <a:pt x="4110" y="186"/>
                    <a:pt x="4029" y="221"/>
                  </a:cubicBezTo>
                  <a:cubicBezTo>
                    <a:pt x="3936" y="233"/>
                    <a:pt x="3832" y="233"/>
                    <a:pt x="3750" y="233"/>
                  </a:cubicBezTo>
                  <a:cubicBezTo>
                    <a:pt x="3576" y="233"/>
                    <a:pt x="3402" y="233"/>
                    <a:pt x="3228" y="291"/>
                  </a:cubicBezTo>
                  <a:cubicBezTo>
                    <a:pt x="3123" y="314"/>
                    <a:pt x="3019" y="314"/>
                    <a:pt x="2926" y="314"/>
                  </a:cubicBezTo>
                  <a:lnTo>
                    <a:pt x="2067" y="314"/>
                  </a:lnTo>
                  <a:cubicBezTo>
                    <a:pt x="1916" y="314"/>
                    <a:pt x="1765" y="337"/>
                    <a:pt x="1614" y="372"/>
                  </a:cubicBezTo>
                  <a:cubicBezTo>
                    <a:pt x="1394" y="430"/>
                    <a:pt x="1161" y="430"/>
                    <a:pt x="964" y="302"/>
                  </a:cubicBezTo>
                  <a:cubicBezTo>
                    <a:pt x="813" y="198"/>
                    <a:pt x="662" y="198"/>
                    <a:pt x="500" y="279"/>
                  </a:cubicBezTo>
                  <a:cubicBezTo>
                    <a:pt x="372" y="337"/>
                    <a:pt x="233" y="337"/>
                    <a:pt x="105" y="291"/>
                  </a:cubicBezTo>
                  <a:cubicBezTo>
                    <a:pt x="70" y="279"/>
                    <a:pt x="47" y="244"/>
                    <a:pt x="1" y="221"/>
                  </a:cubicBezTo>
                  <a:cubicBezTo>
                    <a:pt x="35" y="186"/>
                    <a:pt x="47" y="140"/>
                    <a:pt x="59" y="140"/>
                  </a:cubicBezTo>
                  <a:cubicBezTo>
                    <a:pt x="268" y="105"/>
                    <a:pt x="453" y="59"/>
                    <a:pt x="651" y="24"/>
                  </a:cubicBezTo>
                  <a:cubicBezTo>
                    <a:pt x="802" y="12"/>
                    <a:pt x="941" y="24"/>
                    <a:pt x="1080" y="105"/>
                  </a:cubicBezTo>
                  <a:cubicBezTo>
                    <a:pt x="1254" y="198"/>
                    <a:pt x="1428" y="221"/>
                    <a:pt x="1603" y="128"/>
                  </a:cubicBezTo>
                  <a:cubicBezTo>
                    <a:pt x="1684" y="105"/>
                    <a:pt x="1777" y="82"/>
                    <a:pt x="1870" y="82"/>
                  </a:cubicBezTo>
                  <a:cubicBezTo>
                    <a:pt x="2160" y="82"/>
                    <a:pt x="2438" y="82"/>
                    <a:pt x="2729" y="70"/>
                  </a:cubicBezTo>
                  <a:cubicBezTo>
                    <a:pt x="2938" y="70"/>
                    <a:pt x="3135" y="82"/>
                    <a:pt x="3344" y="12"/>
                  </a:cubicBezTo>
                  <a:cubicBezTo>
                    <a:pt x="3402" y="1"/>
                    <a:pt x="3460" y="1"/>
                    <a:pt x="3530" y="1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26"/>
            <p:cNvSpPr/>
            <p:nvPr/>
          </p:nvSpPr>
          <p:spPr>
            <a:xfrm>
              <a:off x="3025775" y="3805825"/>
              <a:ext cx="108300" cy="13950"/>
            </a:xfrm>
            <a:custGeom>
              <a:avLst/>
              <a:gdLst/>
              <a:ahLst/>
              <a:cxnLst/>
              <a:rect l="l" t="t" r="r" b="b"/>
              <a:pathLst>
                <a:path w="4332" h="558" extrusionOk="0">
                  <a:moveTo>
                    <a:pt x="1429" y="267"/>
                  </a:moveTo>
                  <a:lnTo>
                    <a:pt x="1928" y="267"/>
                  </a:lnTo>
                  <a:cubicBezTo>
                    <a:pt x="2067" y="267"/>
                    <a:pt x="2195" y="244"/>
                    <a:pt x="2323" y="221"/>
                  </a:cubicBezTo>
                  <a:cubicBezTo>
                    <a:pt x="2474" y="174"/>
                    <a:pt x="2625" y="163"/>
                    <a:pt x="2775" y="174"/>
                  </a:cubicBezTo>
                  <a:cubicBezTo>
                    <a:pt x="3054" y="174"/>
                    <a:pt x="3298" y="105"/>
                    <a:pt x="3553" y="58"/>
                  </a:cubicBezTo>
                  <a:cubicBezTo>
                    <a:pt x="3762" y="12"/>
                    <a:pt x="3983" y="12"/>
                    <a:pt x="4192" y="0"/>
                  </a:cubicBezTo>
                  <a:cubicBezTo>
                    <a:pt x="4227" y="0"/>
                    <a:pt x="4273" y="12"/>
                    <a:pt x="4285" y="35"/>
                  </a:cubicBezTo>
                  <a:cubicBezTo>
                    <a:pt x="4308" y="58"/>
                    <a:pt x="4331" y="105"/>
                    <a:pt x="4331" y="128"/>
                  </a:cubicBezTo>
                  <a:cubicBezTo>
                    <a:pt x="4331" y="163"/>
                    <a:pt x="4296" y="186"/>
                    <a:pt x="4273" y="186"/>
                  </a:cubicBezTo>
                  <a:cubicBezTo>
                    <a:pt x="4192" y="209"/>
                    <a:pt x="4122" y="221"/>
                    <a:pt x="4052" y="209"/>
                  </a:cubicBezTo>
                  <a:cubicBezTo>
                    <a:pt x="3809" y="163"/>
                    <a:pt x="3576" y="221"/>
                    <a:pt x="3356" y="302"/>
                  </a:cubicBezTo>
                  <a:cubicBezTo>
                    <a:pt x="3147" y="383"/>
                    <a:pt x="2961" y="395"/>
                    <a:pt x="2764" y="383"/>
                  </a:cubicBezTo>
                  <a:cubicBezTo>
                    <a:pt x="2590" y="383"/>
                    <a:pt x="2416" y="348"/>
                    <a:pt x="2253" y="441"/>
                  </a:cubicBezTo>
                  <a:cubicBezTo>
                    <a:pt x="2195" y="464"/>
                    <a:pt x="2137" y="453"/>
                    <a:pt x="2079" y="453"/>
                  </a:cubicBezTo>
                  <a:lnTo>
                    <a:pt x="1220" y="453"/>
                  </a:lnTo>
                  <a:cubicBezTo>
                    <a:pt x="1022" y="453"/>
                    <a:pt x="813" y="453"/>
                    <a:pt x="616" y="511"/>
                  </a:cubicBezTo>
                  <a:cubicBezTo>
                    <a:pt x="477" y="557"/>
                    <a:pt x="337" y="534"/>
                    <a:pt x="187" y="534"/>
                  </a:cubicBezTo>
                  <a:cubicBezTo>
                    <a:pt x="152" y="534"/>
                    <a:pt x="94" y="511"/>
                    <a:pt x="47" y="476"/>
                  </a:cubicBezTo>
                  <a:cubicBezTo>
                    <a:pt x="1" y="453"/>
                    <a:pt x="12" y="360"/>
                    <a:pt x="59" y="348"/>
                  </a:cubicBezTo>
                  <a:cubicBezTo>
                    <a:pt x="94" y="337"/>
                    <a:pt x="117" y="325"/>
                    <a:pt x="152" y="325"/>
                  </a:cubicBezTo>
                  <a:cubicBezTo>
                    <a:pt x="581" y="348"/>
                    <a:pt x="1022" y="209"/>
                    <a:pt x="1429" y="267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26"/>
            <p:cNvSpPr/>
            <p:nvPr/>
          </p:nvSpPr>
          <p:spPr>
            <a:xfrm>
              <a:off x="3020275" y="3776800"/>
              <a:ext cx="113800" cy="15675"/>
            </a:xfrm>
            <a:custGeom>
              <a:avLst/>
              <a:gdLst/>
              <a:ahLst/>
              <a:cxnLst/>
              <a:rect l="l" t="t" r="r" b="b"/>
              <a:pathLst>
                <a:path w="4552" h="627" extrusionOk="0">
                  <a:moveTo>
                    <a:pt x="4551" y="174"/>
                  </a:moveTo>
                  <a:cubicBezTo>
                    <a:pt x="4400" y="279"/>
                    <a:pt x="4284" y="302"/>
                    <a:pt x="4156" y="209"/>
                  </a:cubicBezTo>
                  <a:cubicBezTo>
                    <a:pt x="4063" y="128"/>
                    <a:pt x="3947" y="128"/>
                    <a:pt x="3866" y="174"/>
                  </a:cubicBezTo>
                  <a:cubicBezTo>
                    <a:pt x="3657" y="290"/>
                    <a:pt x="3460" y="290"/>
                    <a:pt x="3239" y="279"/>
                  </a:cubicBezTo>
                  <a:cubicBezTo>
                    <a:pt x="2926" y="267"/>
                    <a:pt x="2636" y="337"/>
                    <a:pt x="2345" y="406"/>
                  </a:cubicBezTo>
                  <a:cubicBezTo>
                    <a:pt x="2229" y="441"/>
                    <a:pt x="2090" y="453"/>
                    <a:pt x="1974" y="453"/>
                  </a:cubicBezTo>
                  <a:cubicBezTo>
                    <a:pt x="1626" y="453"/>
                    <a:pt x="1277" y="453"/>
                    <a:pt x="929" y="441"/>
                  </a:cubicBezTo>
                  <a:cubicBezTo>
                    <a:pt x="778" y="441"/>
                    <a:pt x="616" y="418"/>
                    <a:pt x="465" y="534"/>
                  </a:cubicBezTo>
                  <a:cubicBezTo>
                    <a:pt x="349" y="627"/>
                    <a:pt x="198" y="627"/>
                    <a:pt x="58" y="581"/>
                  </a:cubicBezTo>
                  <a:cubicBezTo>
                    <a:pt x="35" y="581"/>
                    <a:pt x="23" y="534"/>
                    <a:pt x="0" y="523"/>
                  </a:cubicBezTo>
                  <a:cubicBezTo>
                    <a:pt x="0" y="499"/>
                    <a:pt x="23" y="464"/>
                    <a:pt x="47" y="453"/>
                  </a:cubicBezTo>
                  <a:cubicBezTo>
                    <a:pt x="82" y="441"/>
                    <a:pt x="105" y="418"/>
                    <a:pt x="140" y="418"/>
                  </a:cubicBezTo>
                  <a:cubicBezTo>
                    <a:pt x="267" y="418"/>
                    <a:pt x="395" y="395"/>
                    <a:pt x="511" y="302"/>
                  </a:cubicBezTo>
                  <a:cubicBezTo>
                    <a:pt x="557" y="279"/>
                    <a:pt x="627" y="267"/>
                    <a:pt x="685" y="267"/>
                  </a:cubicBezTo>
                  <a:cubicBezTo>
                    <a:pt x="1022" y="244"/>
                    <a:pt x="1359" y="232"/>
                    <a:pt x="1707" y="232"/>
                  </a:cubicBezTo>
                  <a:cubicBezTo>
                    <a:pt x="2009" y="232"/>
                    <a:pt x="2299" y="232"/>
                    <a:pt x="2577" y="151"/>
                  </a:cubicBezTo>
                  <a:cubicBezTo>
                    <a:pt x="2868" y="58"/>
                    <a:pt x="3158" y="70"/>
                    <a:pt x="3448" y="70"/>
                  </a:cubicBezTo>
                  <a:cubicBezTo>
                    <a:pt x="3588" y="70"/>
                    <a:pt x="3715" y="70"/>
                    <a:pt x="3866" y="47"/>
                  </a:cubicBezTo>
                  <a:cubicBezTo>
                    <a:pt x="4087" y="0"/>
                    <a:pt x="4296" y="35"/>
                    <a:pt x="4551" y="174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26"/>
            <p:cNvSpPr/>
            <p:nvPr/>
          </p:nvSpPr>
          <p:spPr>
            <a:xfrm>
              <a:off x="3060025" y="3695825"/>
              <a:ext cx="58650" cy="12200"/>
            </a:xfrm>
            <a:custGeom>
              <a:avLst/>
              <a:gdLst/>
              <a:ahLst/>
              <a:cxnLst/>
              <a:rect l="l" t="t" r="r" b="b"/>
              <a:pathLst>
                <a:path w="2346" h="488" extrusionOk="0">
                  <a:moveTo>
                    <a:pt x="929" y="395"/>
                  </a:moveTo>
                  <a:cubicBezTo>
                    <a:pt x="767" y="395"/>
                    <a:pt x="697" y="360"/>
                    <a:pt x="651" y="267"/>
                  </a:cubicBezTo>
                  <a:cubicBezTo>
                    <a:pt x="604" y="174"/>
                    <a:pt x="523" y="174"/>
                    <a:pt x="442" y="232"/>
                  </a:cubicBezTo>
                  <a:cubicBezTo>
                    <a:pt x="384" y="279"/>
                    <a:pt x="361" y="348"/>
                    <a:pt x="303" y="395"/>
                  </a:cubicBezTo>
                  <a:cubicBezTo>
                    <a:pt x="256" y="430"/>
                    <a:pt x="198" y="453"/>
                    <a:pt x="140" y="465"/>
                  </a:cubicBezTo>
                  <a:cubicBezTo>
                    <a:pt x="82" y="488"/>
                    <a:pt x="12" y="430"/>
                    <a:pt x="12" y="360"/>
                  </a:cubicBezTo>
                  <a:cubicBezTo>
                    <a:pt x="1" y="302"/>
                    <a:pt x="12" y="221"/>
                    <a:pt x="70" y="209"/>
                  </a:cubicBezTo>
                  <a:cubicBezTo>
                    <a:pt x="186" y="186"/>
                    <a:pt x="268" y="116"/>
                    <a:pt x="361" y="70"/>
                  </a:cubicBezTo>
                  <a:cubicBezTo>
                    <a:pt x="500" y="0"/>
                    <a:pt x="662" y="0"/>
                    <a:pt x="790" y="105"/>
                  </a:cubicBezTo>
                  <a:cubicBezTo>
                    <a:pt x="883" y="163"/>
                    <a:pt x="964" y="197"/>
                    <a:pt x="1080" y="151"/>
                  </a:cubicBezTo>
                  <a:cubicBezTo>
                    <a:pt x="1196" y="105"/>
                    <a:pt x="1313" y="116"/>
                    <a:pt x="1429" y="58"/>
                  </a:cubicBezTo>
                  <a:cubicBezTo>
                    <a:pt x="1510" y="12"/>
                    <a:pt x="1603" y="35"/>
                    <a:pt x="1707" y="35"/>
                  </a:cubicBezTo>
                  <a:cubicBezTo>
                    <a:pt x="1870" y="35"/>
                    <a:pt x="2009" y="35"/>
                    <a:pt x="2172" y="47"/>
                  </a:cubicBezTo>
                  <a:cubicBezTo>
                    <a:pt x="2276" y="47"/>
                    <a:pt x="2346" y="93"/>
                    <a:pt x="2334" y="151"/>
                  </a:cubicBezTo>
                  <a:cubicBezTo>
                    <a:pt x="2323" y="232"/>
                    <a:pt x="2241" y="221"/>
                    <a:pt x="2183" y="221"/>
                  </a:cubicBezTo>
                  <a:cubicBezTo>
                    <a:pt x="2067" y="221"/>
                    <a:pt x="1951" y="232"/>
                    <a:pt x="1858" y="221"/>
                  </a:cubicBezTo>
                  <a:cubicBezTo>
                    <a:pt x="1603" y="209"/>
                    <a:pt x="1371" y="267"/>
                    <a:pt x="1138" y="348"/>
                  </a:cubicBezTo>
                  <a:cubicBezTo>
                    <a:pt x="1057" y="372"/>
                    <a:pt x="953" y="383"/>
                    <a:pt x="929" y="395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26"/>
            <p:cNvSpPr/>
            <p:nvPr/>
          </p:nvSpPr>
          <p:spPr>
            <a:xfrm>
              <a:off x="3064675" y="3720200"/>
              <a:ext cx="56900" cy="13075"/>
            </a:xfrm>
            <a:custGeom>
              <a:avLst/>
              <a:gdLst/>
              <a:ahLst/>
              <a:cxnLst/>
              <a:rect l="l" t="t" r="r" b="b"/>
              <a:pathLst>
                <a:path w="2276" h="523" extrusionOk="0">
                  <a:moveTo>
                    <a:pt x="0" y="395"/>
                  </a:moveTo>
                  <a:cubicBezTo>
                    <a:pt x="59" y="209"/>
                    <a:pt x="59" y="209"/>
                    <a:pt x="175" y="93"/>
                  </a:cubicBezTo>
                  <a:cubicBezTo>
                    <a:pt x="198" y="128"/>
                    <a:pt x="244" y="174"/>
                    <a:pt x="291" y="232"/>
                  </a:cubicBezTo>
                  <a:cubicBezTo>
                    <a:pt x="418" y="267"/>
                    <a:pt x="581" y="337"/>
                    <a:pt x="743" y="325"/>
                  </a:cubicBezTo>
                  <a:cubicBezTo>
                    <a:pt x="894" y="302"/>
                    <a:pt x="1057" y="279"/>
                    <a:pt x="1208" y="186"/>
                  </a:cubicBezTo>
                  <a:cubicBezTo>
                    <a:pt x="1289" y="128"/>
                    <a:pt x="1382" y="93"/>
                    <a:pt x="1463" y="47"/>
                  </a:cubicBezTo>
                  <a:cubicBezTo>
                    <a:pt x="1533" y="0"/>
                    <a:pt x="1626" y="0"/>
                    <a:pt x="1695" y="58"/>
                  </a:cubicBezTo>
                  <a:cubicBezTo>
                    <a:pt x="1823" y="174"/>
                    <a:pt x="1974" y="163"/>
                    <a:pt x="2137" y="128"/>
                  </a:cubicBezTo>
                  <a:cubicBezTo>
                    <a:pt x="2160" y="116"/>
                    <a:pt x="2206" y="128"/>
                    <a:pt x="2276" y="151"/>
                  </a:cubicBezTo>
                  <a:cubicBezTo>
                    <a:pt x="2229" y="209"/>
                    <a:pt x="2218" y="232"/>
                    <a:pt x="2195" y="244"/>
                  </a:cubicBezTo>
                  <a:cubicBezTo>
                    <a:pt x="2055" y="360"/>
                    <a:pt x="1904" y="383"/>
                    <a:pt x="1730" y="360"/>
                  </a:cubicBezTo>
                  <a:cubicBezTo>
                    <a:pt x="1672" y="360"/>
                    <a:pt x="1614" y="337"/>
                    <a:pt x="1579" y="279"/>
                  </a:cubicBezTo>
                  <a:cubicBezTo>
                    <a:pt x="1568" y="244"/>
                    <a:pt x="1533" y="209"/>
                    <a:pt x="1510" y="174"/>
                  </a:cubicBezTo>
                  <a:cubicBezTo>
                    <a:pt x="1440" y="209"/>
                    <a:pt x="1359" y="232"/>
                    <a:pt x="1301" y="279"/>
                  </a:cubicBezTo>
                  <a:cubicBezTo>
                    <a:pt x="1173" y="395"/>
                    <a:pt x="999" y="418"/>
                    <a:pt x="836" y="500"/>
                  </a:cubicBezTo>
                  <a:cubicBezTo>
                    <a:pt x="778" y="523"/>
                    <a:pt x="685" y="523"/>
                    <a:pt x="639" y="500"/>
                  </a:cubicBezTo>
                  <a:cubicBezTo>
                    <a:pt x="511" y="407"/>
                    <a:pt x="360" y="418"/>
                    <a:pt x="221" y="441"/>
                  </a:cubicBezTo>
                  <a:cubicBezTo>
                    <a:pt x="163" y="407"/>
                    <a:pt x="82" y="395"/>
                    <a:pt x="0" y="395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26"/>
            <p:cNvSpPr/>
            <p:nvPr/>
          </p:nvSpPr>
          <p:spPr>
            <a:xfrm>
              <a:off x="3060600" y="3742250"/>
              <a:ext cx="43850" cy="10175"/>
            </a:xfrm>
            <a:custGeom>
              <a:avLst/>
              <a:gdLst/>
              <a:ahLst/>
              <a:cxnLst/>
              <a:rect l="l" t="t" r="r" b="b"/>
              <a:pathLst>
                <a:path w="1754" h="407" extrusionOk="0">
                  <a:moveTo>
                    <a:pt x="59" y="407"/>
                  </a:moveTo>
                  <a:cubicBezTo>
                    <a:pt x="1" y="302"/>
                    <a:pt x="47" y="233"/>
                    <a:pt x="105" y="221"/>
                  </a:cubicBezTo>
                  <a:cubicBezTo>
                    <a:pt x="372" y="152"/>
                    <a:pt x="628" y="1"/>
                    <a:pt x="918" y="24"/>
                  </a:cubicBezTo>
                  <a:cubicBezTo>
                    <a:pt x="1197" y="35"/>
                    <a:pt x="1487" y="35"/>
                    <a:pt x="1754" y="35"/>
                  </a:cubicBezTo>
                  <a:cubicBezTo>
                    <a:pt x="1754" y="117"/>
                    <a:pt x="1696" y="117"/>
                    <a:pt x="1649" y="140"/>
                  </a:cubicBezTo>
                  <a:cubicBezTo>
                    <a:pt x="1522" y="163"/>
                    <a:pt x="1382" y="210"/>
                    <a:pt x="1232" y="210"/>
                  </a:cubicBezTo>
                  <a:cubicBezTo>
                    <a:pt x="918" y="210"/>
                    <a:pt x="616" y="221"/>
                    <a:pt x="326" y="349"/>
                  </a:cubicBezTo>
                  <a:cubicBezTo>
                    <a:pt x="268" y="395"/>
                    <a:pt x="163" y="395"/>
                    <a:pt x="59" y="407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26"/>
            <p:cNvSpPr/>
            <p:nvPr/>
          </p:nvSpPr>
          <p:spPr>
            <a:xfrm>
              <a:off x="3115750" y="3743425"/>
              <a:ext cx="4100" cy="4075"/>
            </a:xfrm>
            <a:custGeom>
              <a:avLst/>
              <a:gdLst/>
              <a:ahLst/>
              <a:cxnLst/>
              <a:rect l="l" t="t" r="r" b="b"/>
              <a:pathLst>
                <a:path w="164" h="163" extrusionOk="0">
                  <a:moveTo>
                    <a:pt x="47" y="0"/>
                  </a:moveTo>
                  <a:cubicBezTo>
                    <a:pt x="59" y="0"/>
                    <a:pt x="94" y="12"/>
                    <a:pt x="94" y="12"/>
                  </a:cubicBezTo>
                  <a:cubicBezTo>
                    <a:pt x="117" y="58"/>
                    <a:pt x="163" y="93"/>
                    <a:pt x="117" y="139"/>
                  </a:cubicBezTo>
                  <a:cubicBezTo>
                    <a:pt x="117" y="139"/>
                    <a:pt x="105" y="163"/>
                    <a:pt x="94" y="163"/>
                  </a:cubicBezTo>
                  <a:cubicBezTo>
                    <a:pt x="36" y="139"/>
                    <a:pt x="1" y="105"/>
                    <a:pt x="1" y="58"/>
                  </a:cubicBezTo>
                  <a:cubicBezTo>
                    <a:pt x="36" y="46"/>
                    <a:pt x="47" y="12"/>
                    <a:pt x="47" y="0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79" name="Google Shape;1479;p26"/>
          <p:cNvGrpSpPr/>
          <p:nvPr/>
        </p:nvGrpSpPr>
        <p:grpSpPr>
          <a:xfrm rot="2084963" flipH="1">
            <a:off x="1022764" y="-103695"/>
            <a:ext cx="1670611" cy="1197127"/>
            <a:chOff x="692625" y="2569725"/>
            <a:chExt cx="463800" cy="332350"/>
          </a:xfrm>
        </p:grpSpPr>
        <p:sp>
          <p:nvSpPr>
            <p:cNvPr id="1480" name="Google Shape;1480;p26"/>
            <p:cNvSpPr/>
            <p:nvPr/>
          </p:nvSpPr>
          <p:spPr>
            <a:xfrm>
              <a:off x="692625" y="2569725"/>
              <a:ext cx="463800" cy="332350"/>
            </a:xfrm>
            <a:custGeom>
              <a:avLst/>
              <a:gdLst/>
              <a:ahLst/>
              <a:cxnLst/>
              <a:rect l="l" t="t" r="r" b="b"/>
              <a:pathLst>
                <a:path w="18552" h="13294" extrusionOk="0">
                  <a:moveTo>
                    <a:pt x="15080" y="10669"/>
                  </a:moveTo>
                  <a:cubicBezTo>
                    <a:pt x="15313" y="10484"/>
                    <a:pt x="15533" y="10298"/>
                    <a:pt x="15754" y="10100"/>
                  </a:cubicBezTo>
                  <a:cubicBezTo>
                    <a:pt x="15998" y="10042"/>
                    <a:pt x="16207" y="9915"/>
                    <a:pt x="16462" y="9857"/>
                  </a:cubicBezTo>
                  <a:cubicBezTo>
                    <a:pt x="16648" y="9810"/>
                    <a:pt x="16868" y="9833"/>
                    <a:pt x="17066" y="9857"/>
                  </a:cubicBezTo>
                  <a:cubicBezTo>
                    <a:pt x="17309" y="9892"/>
                    <a:pt x="17518" y="10031"/>
                    <a:pt x="17716" y="10182"/>
                  </a:cubicBezTo>
                  <a:cubicBezTo>
                    <a:pt x="17797" y="10217"/>
                    <a:pt x="17855" y="10275"/>
                    <a:pt x="17913" y="10333"/>
                  </a:cubicBezTo>
                  <a:cubicBezTo>
                    <a:pt x="18111" y="10530"/>
                    <a:pt x="18285" y="10716"/>
                    <a:pt x="18343" y="11006"/>
                  </a:cubicBezTo>
                  <a:cubicBezTo>
                    <a:pt x="18424" y="11343"/>
                    <a:pt x="18401" y="11656"/>
                    <a:pt x="18401" y="11981"/>
                  </a:cubicBezTo>
                  <a:cubicBezTo>
                    <a:pt x="18401" y="12051"/>
                    <a:pt x="18389" y="12120"/>
                    <a:pt x="18366" y="12179"/>
                  </a:cubicBezTo>
                  <a:cubicBezTo>
                    <a:pt x="18227" y="12527"/>
                    <a:pt x="18006" y="12805"/>
                    <a:pt x="17693" y="12980"/>
                  </a:cubicBezTo>
                  <a:cubicBezTo>
                    <a:pt x="17495" y="13096"/>
                    <a:pt x="17286" y="13212"/>
                    <a:pt x="17042" y="13235"/>
                  </a:cubicBezTo>
                  <a:cubicBezTo>
                    <a:pt x="16752" y="13270"/>
                    <a:pt x="16474" y="13293"/>
                    <a:pt x="16183" y="13281"/>
                  </a:cubicBezTo>
                  <a:cubicBezTo>
                    <a:pt x="15998" y="13270"/>
                    <a:pt x="15812" y="13212"/>
                    <a:pt x="15661" y="13061"/>
                  </a:cubicBezTo>
                  <a:cubicBezTo>
                    <a:pt x="15487" y="12887"/>
                    <a:pt x="15313" y="12713"/>
                    <a:pt x="15197" y="12504"/>
                  </a:cubicBezTo>
                  <a:cubicBezTo>
                    <a:pt x="15069" y="12248"/>
                    <a:pt x="14918" y="11993"/>
                    <a:pt x="14883" y="11703"/>
                  </a:cubicBezTo>
                  <a:cubicBezTo>
                    <a:pt x="14732" y="11633"/>
                    <a:pt x="14570" y="11610"/>
                    <a:pt x="14419" y="11598"/>
                  </a:cubicBezTo>
                  <a:cubicBezTo>
                    <a:pt x="14105" y="11586"/>
                    <a:pt x="13803" y="11575"/>
                    <a:pt x="13513" y="11470"/>
                  </a:cubicBezTo>
                  <a:cubicBezTo>
                    <a:pt x="13339" y="11412"/>
                    <a:pt x="13142" y="11412"/>
                    <a:pt x="12933" y="11377"/>
                  </a:cubicBezTo>
                  <a:cubicBezTo>
                    <a:pt x="12759" y="11354"/>
                    <a:pt x="12596" y="11319"/>
                    <a:pt x="12422" y="11285"/>
                  </a:cubicBezTo>
                  <a:cubicBezTo>
                    <a:pt x="12213" y="11238"/>
                    <a:pt x="11992" y="11180"/>
                    <a:pt x="11760" y="11192"/>
                  </a:cubicBezTo>
                  <a:cubicBezTo>
                    <a:pt x="11702" y="11192"/>
                    <a:pt x="11633" y="11192"/>
                    <a:pt x="11575" y="11180"/>
                  </a:cubicBezTo>
                  <a:cubicBezTo>
                    <a:pt x="11296" y="11110"/>
                    <a:pt x="11017" y="11122"/>
                    <a:pt x="10739" y="11110"/>
                  </a:cubicBezTo>
                  <a:cubicBezTo>
                    <a:pt x="10599" y="11110"/>
                    <a:pt x="10448" y="11087"/>
                    <a:pt x="10321" y="11076"/>
                  </a:cubicBezTo>
                  <a:cubicBezTo>
                    <a:pt x="10100" y="11029"/>
                    <a:pt x="9903" y="11018"/>
                    <a:pt x="9682" y="11018"/>
                  </a:cubicBezTo>
                  <a:cubicBezTo>
                    <a:pt x="9322" y="11018"/>
                    <a:pt x="8974" y="11018"/>
                    <a:pt x="8614" y="11006"/>
                  </a:cubicBezTo>
                  <a:cubicBezTo>
                    <a:pt x="8440" y="11006"/>
                    <a:pt x="8266" y="10960"/>
                    <a:pt x="8092" y="10948"/>
                  </a:cubicBezTo>
                  <a:cubicBezTo>
                    <a:pt x="7952" y="10936"/>
                    <a:pt x="7825" y="10902"/>
                    <a:pt x="7697" y="10902"/>
                  </a:cubicBezTo>
                  <a:lnTo>
                    <a:pt x="5050" y="10902"/>
                  </a:lnTo>
                  <a:cubicBezTo>
                    <a:pt x="4899" y="10902"/>
                    <a:pt x="4737" y="10890"/>
                    <a:pt x="4574" y="10843"/>
                  </a:cubicBezTo>
                  <a:cubicBezTo>
                    <a:pt x="4388" y="10797"/>
                    <a:pt x="4203" y="10785"/>
                    <a:pt x="4005" y="10739"/>
                  </a:cubicBezTo>
                  <a:cubicBezTo>
                    <a:pt x="3738" y="10681"/>
                    <a:pt x="3460" y="10623"/>
                    <a:pt x="3169" y="10588"/>
                  </a:cubicBezTo>
                  <a:cubicBezTo>
                    <a:pt x="3018" y="10553"/>
                    <a:pt x="2868" y="10565"/>
                    <a:pt x="2705" y="10565"/>
                  </a:cubicBezTo>
                  <a:cubicBezTo>
                    <a:pt x="2496" y="10565"/>
                    <a:pt x="2299" y="10600"/>
                    <a:pt x="2113" y="10495"/>
                  </a:cubicBezTo>
                  <a:cubicBezTo>
                    <a:pt x="2067" y="10472"/>
                    <a:pt x="1997" y="10484"/>
                    <a:pt x="1939" y="10484"/>
                  </a:cubicBezTo>
                  <a:cubicBezTo>
                    <a:pt x="1858" y="10472"/>
                    <a:pt x="1776" y="10449"/>
                    <a:pt x="1707" y="10426"/>
                  </a:cubicBezTo>
                  <a:cubicBezTo>
                    <a:pt x="1625" y="10391"/>
                    <a:pt x="1567" y="10356"/>
                    <a:pt x="1498" y="10333"/>
                  </a:cubicBezTo>
                  <a:cubicBezTo>
                    <a:pt x="1196" y="10275"/>
                    <a:pt x="975" y="10089"/>
                    <a:pt x="801" y="9845"/>
                  </a:cubicBezTo>
                  <a:cubicBezTo>
                    <a:pt x="720" y="9717"/>
                    <a:pt x="604" y="9578"/>
                    <a:pt x="499" y="9450"/>
                  </a:cubicBezTo>
                  <a:cubicBezTo>
                    <a:pt x="325" y="9230"/>
                    <a:pt x="197" y="8998"/>
                    <a:pt x="163" y="8707"/>
                  </a:cubicBezTo>
                  <a:cubicBezTo>
                    <a:pt x="163" y="8673"/>
                    <a:pt x="139" y="8615"/>
                    <a:pt x="116" y="8568"/>
                  </a:cubicBezTo>
                  <a:cubicBezTo>
                    <a:pt x="23" y="8359"/>
                    <a:pt x="0" y="8162"/>
                    <a:pt x="0" y="7941"/>
                  </a:cubicBezTo>
                  <a:lnTo>
                    <a:pt x="0" y="6502"/>
                  </a:lnTo>
                  <a:cubicBezTo>
                    <a:pt x="0" y="6328"/>
                    <a:pt x="23" y="6153"/>
                    <a:pt x="81" y="6002"/>
                  </a:cubicBezTo>
                  <a:cubicBezTo>
                    <a:pt x="139" y="5828"/>
                    <a:pt x="139" y="5631"/>
                    <a:pt x="197" y="5457"/>
                  </a:cubicBezTo>
                  <a:lnTo>
                    <a:pt x="279" y="5201"/>
                  </a:lnTo>
                  <a:cubicBezTo>
                    <a:pt x="348" y="4981"/>
                    <a:pt x="453" y="4795"/>
                    <a:pt x="639" y="4644"/>
                  </a:cubicBezTo>
                  <a:cubicBezTo>
                    <a:pt x="685" y="4609"/>
                    <a:pt x="743" y="4563"/>
                    <a:pt x="755" y="4516"/>
                  </a:cubicBezTo>
                  <a:cubicBezTo>
                    <a:pt x="813" y="4354"/>
                    <a:pt x="952" y="4284"/>
                    <a:pt x="1080" y="4215"/>
                  </a:cubicBezTo>
                  <a:cubicBezTo>
                    <a:pt x="1324" y="4087"/>
                    <a:pt x="1591" y="3948"/>
                    <a:pt x="1858" y="3890"/>
                  </a:cubicBezTo>
                  <a:cubicBezTo>
                    <a:pt x="1974" y="3866"/>
                    <a:pt x="2090" y="3820"/>
                    <a:pt x="2206" y="3773"/>
                  </a:cubicBezTo>
                  <a:cubicBezTo>
                    <a:pt x="2287" y="3762"/>
                    <a:pt x="2357" y="3750"/>
                    <a:pt x="2415" y="3750"/>
                  </a:cubicBezTo>
                  <a:cubicBezTo>
                    <a:pt x="2519" y="3739"/>
                    <a:pt x="2612" y="3704"/>
                    <a:pt x="2717" y="3704"/>
                  </a:cubicBezTo>
                  <a:cubicBezTo>
                    <a:pt x="2833" y="3692"/>
                    <a:pt x="2937" y="3681"/>
                    <a:pt x="3053" y="3681"/>
                  </a:cubicBezTo>
                  <a:cubicBezTo>
                    <a:pt x="4214" y="3681"/>
                    <a:pt x="5364" y="3681"/>
                    <a:pt x="6524" y="3692"/>
                  </a:cubicBezTo>
                  <a:cubicBezTo>
                    <a:pt x="6664" y="3692"/>
                    <a:pt x="6815" y="3692"/>
                    <a:pt x="6942" y="3646"/>
                  </a:cubicBezTo>
                  <a:cubicBezTo>
                    <a:pt x="7012" y="3623"/>
                    <a:pt x="7105" y="3623"/>
                    <a:pt x="7186" y="3623"/>
                  </a:cubicBezTo>
                  <a:cubicBezTo>
                    <a:pt x="7523" y="3623"/>
                    <a:pt x="7836" y="3634"/>
                    <a:pt x="8173" y="3634"/>
                  </a:cubicBezTo>
                  <a:cubicBezTo>
                    <a:pt x="8266" y="3634"/>
                    <a:pt x="8347" y="3623"/>
                    <a:pt x="8452" y="3599"/>
                  </a:cubicBezTo>
                  <a:cubicBezTo>
                    <a:pt x="8695" y="3565"/>
                    <a:pt x="8846" y="3402"/>
                    <a:pt x="8904" y="3158"/>
                  </a:cubicBezTo>
                  <a:cubicBezTo>
                    <a:pt x="8928" y="3054"/>
                    <a:pt x="8986" y="2949"/>
                    <a:pt x="9020" y="2845"/>
                  </a:cubicBezTo>
                  <a:cubicBezTo>
                    <a:pt x="9055" y="2729"/>
                    <a:pt x="9102" y="2613"/>
                    <a:pt x="9160" y="2520"/>
                  </a:cubicBezTo>
                  <a:cubicBezTo>
                    <a:pt x="9218" y="2369"/>
                    <a:pt x="9287" y="2241"/>
                    <a:pt x="9392" y="2125"/>
                  </a:cubicBezTo>
                  <a:cubicBezTo>
                    <a:pt x="9543" y="1974"/>
                    <a:pt x="9694" y="1846"/>
                    <a:pt x="9845" y="1719"/>
                  </a:cubicBezTo>
                  <a:cubicBezTo>
                    <a:pt x="9868" y="1684"/>
                    <a:pt x="9926" y="1672"/>
                    <a:pt x="9949" y="1649"/>
                  </a:cubicBezTo>
                  <a:cubicBezTo>
                    <a:pt x="9972" y="1486"/>
                    <a:pt x="10135" y="1452"/>
                    <a:pt x="10239" y="1394"/>
                  </a:cubicBezTo>
                  <a:cubicBezTo>
                    <a:pt x="10599" y="1208"/>
                    <a:pt x="10971" y="1022"/>
                    <a:pt x="11354" y="836"/>
                  </a:cubicBezTo>
                  <a:cubicBezTo>
                    <a:pt x="11633" y="697"/>
                    <a:pt x="11900" y="558"/>
                    <a:pt x="12178" y="442"/>
                  </a:cubicBezTo>
                  <a:cubicBezTo>
                    <a:pt x="12399" y="349"/>
                    <a:pt x="12619" y="256"/>
                    <a:pt x="12863" y="268"/>
                  </a:cubicBezTo>
                  <a:cubicBezTo>
                    <a:pt x="12910" y="268"/>
                    <a:pt x="12968" y="268"/>
                    <a:pt x="13002" y="233"/>
                  </a:cubicBezTo>
                  <a:cubicBezTo>
                    <a:pt x="13142" y="151"/>
                    <a:pt x="13281" y="163"/>
                    <a:pt x="13409" y="221"/>
                  </a:cubicBezTo>
                  <a:cubicBezTo>
                    <a:pt x="13513" y="268"/>
                    <a:pt x="13606" y="268"/>
                    <a:pt x="13699" y="221"/>
                  </a:cubicBezTo>
                  <a:cubicBezTo>
                    <a:pt x="13757" y="198"/>
                    <a:pt x="13815" y="209"/>
                    <a:pt x="13873" y="198"/>
                  </a:cubicBezTo>
                  <a:cubicBezTo>
                    <a:pt x="13989" y="175"/>
                    <a:pt x="14129" y="151"/>
                    <a:pt x="14245" y="140"/>
                  </a:cubicBezTo>
                  <a:cubicBezTo>
                    <a:pt x="14338" y="117"/>
                    <a:pt x="14442" y="105"/>
                    <a:pt x="14546" y="105"/>
                  </a:cubicBezTo>
                  <a:cubicBezTo>
                    <a:pt x="14663" y="105"/>
                    <a:pt x="14790" y="105"/>
                    <a:pt x="14906" y="47"/>
                  </a:cubicBezTo>
                  <a:cubicBezTo>
                    <a:pt x="14976" y="24"/>
                    <a:pt x="15069" y="24"/>
                    <a:pt x="15150" y="24"/>
                  </a:cubicBezTo>
                  <a:cubicBezTo>
                    <a:pt x="15487" y="24"/>
                    <a:pt x="15835" y="35"/>
                    <a:pt x="16172" y="24"/>
                  </a:cubicBezTo>
                  <a:cubicBezTo>
                    <a:pt x="16462" y="0"/>
                    <a:pt x="16683" y="163"/>
                    <a:pt x="16880" y="314"/>
                  </a:cubicBezTo>
                  <a:cubicBezTo>
                    <a:pt x="17263" y="581"/>
                    <a:pt x="17449" y="976"/>
                    <a:pt x="17588" y="1394"/>
                  </a:cubicBezTo>
                  <a:cubicBezTo>
                    <a:pt x="17669" y="1614"/>
                    <a:pt x="17739" y="1823"/>
                    <a:pt x="17902" y="1974"/>
                  </a:cubicBezTo>
                  <a:cubicBezTo>
                    <a:pt x="17983" y="2079"/>
                    <a:pt x="18029" y="2229"/>
                    <a:pt x="18076" y="2369"/>
                  </a:cubicBezTo>
                  <a:cubicBezTo>
                    <a:pt x="18145" y="2636"/>
                    <a:pt x="18250" y="2891"/>
                    <a:pt x="18215" y="3170"/>
                  </a:cubicBezTo>
                  <a:cubicBezTo>
                    <a:pt x="18203" y="3390"/>
                    <a:pt x="18111" y="3483"/>
                    <a:pt x="17902" y="3483"/>
                  </a:cubicBezTo>
                  <a:lnTo>
                    <a:pt x="17495" y="3483"/>
                  </a:lnTo>
                  <a:cubicBezTo>
                    <a:pt x="17263" y="3483"/>
                    <a:pt x="17124" y="3402"/>
                    <a:pt x="17112" y="3181"/>
                  </a:cubicBezTo>
                  <a:cubicBezTo>
                    <a:pt x="17089" y="2903"/>
                    <a:pt x="16973" y="2647"/>
                    <a:pt x="17008" y="2369"/>
                  </a:cubicBezTo>
                  <a:cubicBezTo>
                    <a:pt x="17031" y="2253"/>
                    <a:pt x="16996" y="2148"/>
                    <a:pt x="16926" y="2055"/>
                  </a:cubicBezTo>
                  <a:cubicBezTo>
                    <a:pt x="16799" y="1881"/>
                    <a:pt x="16741" y="1672"/>
                    <a:pt x="16683" y="1452"/>
                  </a:cubicBezTo>
                  <a:cubicBezTo>
                    <a:pt x="16601" y="1196"/>
                    <a:pt x="16450" y="1045"/>
                    <a:pt x="16183" y="1045"/>
                  </a:cubicBezTo>
                  <a:lnTo>
                    <a:pt x="14651" y="1045"/>
                  </a:lnTo>
                  <a:cubicBezTo>
                    <a:pt x="14570" y="1045"/>
                    <a:pt x="14488" y="1080"/>
                    <a:pt x="14419" y="1092"/>
                  </a:cubicBezTo>
                  <a:cubicBezTo>
                    <a:pt x="14326" y="1103"/>
                    <a:pt x="14256" y="1138"/>
                    <a:pt x="14163" y="1138"/>
                  </a:cubicBezTo>
                  <a:cubicBezTo>
                    <a:pt x="14024" y="1150"/>
                    <a:pt x="13873" y="1161"/>
                    <a:pt x="13792" y="1301"/>
                  </a:cubicBezTo>
                  <a:cubicBezTo>
                    <a:pt x="13780" y="1324"/>
                    <a:pt x="13722" y="1336"/>
                    <a:pt x="13687" y="1359"/>
                  </a:cubicBezTo>
                  <a:cubicBezTo>
                    <a:pt x="13467" y="1428"/>
                    <a:pt x="13258" y="1510"/>
                    <a:pt x="13002" y="1533"/>
                  </a:cubicBezTo>
                  <a:cubicBezTo>
                    <a:pt x="12875" y="1533"/>
                    <a:pt x="12747" y="1591"/>
                    <a:pt x="12619" y="1603"/>
                  </a:cubicBezTo>
                  <a:cubicBezTo>
                    <a:pt x="12480" y="1603"/>
                    <a:pt x="12352" y="1661"/>
                    <a:pt x="12236" y="1672"/>
                  </a:cubicBezTo>
                  <a:cubicBezTo>
                    <a:pt x="12004" y="1707"/>
                    <a:pt x="11807" y="1777"/>
                    <a:pt x="11598" y="1846"/>
                  </a:cubicBezTo>
                  <a:cubicBezTo>
                    <a:pt x="11226" y="1974"/>
                    <a:pt x="10901" y="2171"/>
                    <a:pt x="10681" y="2520"/>
                  </a:cubicBezTo>
                  <a:cubicBezTo>
                    <a:pt x="10681" y="2531"/>
                    <a:pt x="10669" y="2531"/>
                    <a:pt x="10669" y="2543"/>
                  </a:cubicBezTo>
                  <a:cubicBezTo>
                    <a:pt x="10437" y="2729"/>
                    <a:pt x="10321" y="2996"/>
                    <a:pt x="10239" y="3251"/>
                  </a:cubicBezTo>
                  <a:cubicBezTo>
                    <a:pt x="10193" y="3390"/>
                    <a:pt x="10147" y="3506"/>
                    <a:pt x="10147" y="3634"/>
                  </a:cubicBezTo>
                  <a:cubicBezTo>
                    <a:pt x="10147" y="3715"/>
                    <a:pt x="10147" y="3820"/>
                    <a:pt x="10123" y="3913"/>
                  </a:cubicBezTo>
                  <a:cubicBezTo>
                    <a:pt x="10007" y="4203"/>
                    <a:pt x="10077" y="4493"/>
                    <a:pt x="10147" y="4783"/>
                  </a:cubicBezTo>
                  <a:cubicBezTo>
                    <a:pt x="10158" y="4842"/>
                    <a:pt x="10205" y="4876"/>
                    <a:pt x="10251" y="4923"/>
                  </a:cubicBezTo>
                  <a:cubicBezTo>
                    <a:pt x="10367" y="5016"/>
                    <a:pt x="10472" y="5097"/>
                    <a:pt x="10588" y="5190"/>
                  </a:cubicBezTo>
                  <a:cubicBezTo>
                    <a:pt x="10762" y="5306"/>
                    <a:pt x="10913" y="5399"/>
                    <a:pt x="11087" y="5515"/>
                  </a:cubicBezTo>
                  <a:cubicBezTo>
                    <a:pt x="11122" y="5538"/>
                    <a:pt x="11145" y="5561"/>
                    <a:pt x="11168" y="5561"/>
                  </a:cubicBezTo>
                  <a:cubicBezTo>
                    <a:pt x="11516" y="5654"/>
                    <a:pt x="11830" y="5828"/>
                    <a:pt x="12167" y="5944"/>
                  </a:cubicBezTo>
                  <a:cubicBezTo>
                    <a:pt x="12271" y="5968"/>
                    <a:pt x="12364" y="6026"/>
                    <a:pt x="12468" y="6072"/>
                  </a:cubicBezTo>
                  <a:cubicBezTo>
                    <a:pt x="12585" y="6119"/>
                    <a:pt x="12712" y="6153"/>
                    <a:pt x="12852" y="6188"/>
                  </a:cubicBezTo>
                  <a:cubicBezTo>
                    <a:pt x="13084" y="6246"/>
                    <a:pt x="13293" y="6316"/>
                    <a:pt x="13513" y="6409"/>
                  </a:cubicBezTo>
                  <a:cubicBezTo>
                    <a:pt x="13676" y="6467"/>
                    <a:pt x="13803" y="6548"/>
                    <a:pt x="13815" y="6757"/>
                  </a:cubicBezTo>
                  <a:cubicBezTo>
                    <a:pt x="14140" y="6838"/>
                    <a:pt x="14430" y="6931"/>
                    <a:pt x="14732" y="6954"/>
                  </a:cubicBezTo>
                  <a:lnTo>
                    <a:pt x="14767" y="6954"/>
                  </a:lnTo>
                  <a:cubicBezTo>
                    <a:pt x="15034" y="7105"/>
                    <a:pt x="15348" y="7024"/>
                    <a:pt x="15638" y="7059"/>
                  </a:cubicBezTo>
                  <a:cubicBezTo>
                    <a:pt x="15731" y="7070"/>
                    <a:pt x="15835" y="7059"/>
                    <a:pt x="15940" y="7070"/>
                  </a:cubicBezTo>
                  <a:cubicBezTo>
                    <a:pt x="16044" y="7082"/>
                    <a:pt x="16137" y="7070"/>
                    <a:pt x="16230" y="7001"/>
                  </a:cubicBezTo>
                  <a:cubicBezTo>
                    <a:pt x="16253" y="6966"/>
                    <a:pt x="16299" y="6954"/>
                    <a:pt x="16334" y="6943"/>
                  </a:cubicBezTo>
                  <a:cubicBezTo>
                    <a:pt x="16636" y="6850"/>
                    <a:pt x="16810" y="6618"/>
                    <a:pt x="16973" y="6362"/>
                  </a:cubicBezTo>
                  <a:cubicBezTo>
                    <a:pt x="17031" y="6258"/>
                    <a:pt x="17089" y="6177"/>
                    <a:pt x="17147" y="6072"/>
                  </a:cubicBezTo>
                  <a:cubicBezTo>
                    <a:pt x="17182" y="5979"/>
                    <a:pt x="17240" y="5898"/>
                    <a:pt x="17286" y="5793"/>
                  </a:cubicBezTo>
                  <a:cubicBezTo>
                    <a:pt x="17321" y="5724"/>
                    <a:pt x="17321" y="5631"/>
                    <a:pt x="17275" y="5561"/>
                  </a:cubicBezTo>
                  <a:cubicBezTo>
                    <a:pt x="17147" y="5271"/>
                    <a:pt x="17147" y="4969"/>
                    <a:pt x="17263" y="4679"/>
                  </a:cubicBezTo>
                  <a:cubicBezTo>
                    <a:pt x="17298" y="4563"/>
                    <a:pt x="17344" y="4435"/>
                    <a:pt x="17356" y="4296"/>
                  </a:cubicBezTo>
                  <a:cubicBezTo>
                    <a:pt x="17379" y="4122"/>
                    <a:pt x="17507" y="4040"/>
                    <a:pt x="17635" y="4029"/>
                  </a:cubicBezTo>
                  <a:cubicBezTo>
                    <a:pt x="17878" y="3982"/>
                    <a:pt x="18111" y="3971"/>
                    <a:pt x="18343" y="4099"/>
                  </a:cubicBezTo>
                  <a:cubicBezTo>
                    <a:pt x="18447" y="4157"/>
                    <a:pt x="18517" y="4226"/>
                    <a:pt x="18540" y="4354"/>
                  </a:cubicBezTo>
                  <a:cubicBezTo>
                    <a:pt x="18552" y="4493"/>
                    <a:pt x="18552" y="4621"/>
                    <a:pt x="18505" y="4749"/>
                  </a:cubicBezTo>
                  <a:cubicBezTo>
                    <a:pt x="18436" y="4981"/>
                    <a:pt x="18308" y="5190"/>
                    <a:pt x="18215" y="5422"/>
                  </a:cubicBezTo>
                  <a:cubicBezTo>
                    <a:pt x="18029" y="5863"/>
                    <a:pt x="17809" y="6304"/>
                    <a:pt x="17588" y="6757"/>
                  </a:cubicBezTo>
                  <a:cubicBezTo>
                    <a:pt x="17553" y="7047"/>
                    <a:pt x="17286" y="7198"/>
                    <a:pt x="17159" y="7430"/>
                  </a:cubicBezTo>
                  <a:lnTo>
                    <a:pt x="17112" y="7477"/>
                  </a:lnTo>
                  <a:lnTo>
                    <a:pt x="16416" y="7872"/>
                  </a:lnTo>
                  <a:cubicBezTo>
                    <a:pt x="16358" y="7895"/>
                    <a:pt x="16288" y="7918"/>
                    <a:pt x="16218" y="7930"/>
                  </a:cubicBezTo>
                  <a:cubicBezTo>
                    <a:pt x="16172" y="7941"/>
                    <a:pt x="16114" y="7930"/>
                    <a:pt x="16067" y="7941"/>
                  </a:cubicBezTo>
                  <a:cubicBezTo>
                    <a:pt x="15707" y="8092"/>
                    <a:pt x="15313" y="7999"/>
                    <a:pt x="14953" y="8011"/>
                  </a:cubicBezTo>
                  <a:cubicBezTo>
                    <a:pt x="14825" y="8011"/>
                    <a:pt x="14686" y="7976"/>
                    <a:pt x="14570" y="7930"/>
                  </a:cubicBezTo>
                  <a:cubicBezTo>
                    <a:pt x="14279" y="7837"/>
                    <a:pt x="13966" y="7860"/>
                    <a:pt x="13699" y="7663"/>
                  </a:cubicBezTo>
                  <a:cubicBezTo>
                    <a:pt x="13664" y="7639"/>
                    <a:pt x="13583" y="7639"/>
                    <a:pt x="13525" y="7651"/>
                  </a:cubicBezTo>
                  <a:cubicBezTo>
                    <a:pt x="13281" y="7686"/>
                    <a:pt x="13037" y="7651"/>
                    <a:pt x="12817" y="7535"/>
                  </a:cubicBezTo>
                  <a:cubicBezTo>
                    <a:pt x="12735" y="7488"/>
                    <a:pt x="12654" y="7430"/>
                    <a:pt x="12538" y="7407"/>
                  </a:cubicBezTo>
                  <a:cubicBezTo>
                    <a:pt x="12329" y="7349"/>
                    <a:pt x="12120" y="7256"/>
                    <a:pt x="11900" y="7187"/>
                  </a:cubicBezTo>
                  <a:cubicBezTo>
                    <a:pt x="11865" y="7175"/>
                    <a:pt x="11807" y="7163"/>
                    <a:pt x="11760" y="7129"/>
                  </a:cubicBezTo>
                  <a:cubicBezTo>
                    <a:pt x="11656" y="7059"/>
                    <a:pt x="11540" y="7012"/>
                    <a:pt x="11424" y="6966"/>
                  </a:cubicBezTo>
                  <a:cubicBezTo>
                    <a:pt x="11296" y="6931"/>
                    <a:pt x="11180" y="6850"/>
                    <a:pt x="11064" y="6815"/>
                  </a:cubicBezTo>
                  <a:cubicBezTo>
                    <a:pt x="10971" y="6769"/>
                    <a:pt x="10901" y="6722"/>
                    <a:pt x="10820" y="6699"/>
                  </a:cubicBezTo>
                  <a:cubicBezTo>
                    <a:pt x="10483" y="6618"/>
                    <a:pt x="10205" y="6420"/>
                    <a:pt x="9903" y="6269"/>
                  </a:cubicBezTo>
                  <a:cubicBezTo>
                    <a:pt x="9845" y="6246"/>
                    <a:pt x="9798" y="6200"/>
                    <a:pt x="9752" y="6153"/>
                  </a:cubicBezTo>
                  <a:cubicBezTo>
                    <a:pt x="9636" y="6072"/>
                    <a:pt x="9554" y="5956"/>
                    <a:pt x="9427" y="5886"/>
                  </a:cubicBezTo>
                  <a:cubicBezTo>
                    <a:pt x="9229" y="5782"/>
                    <a:pt x="9102" y="5631"/>
                    <a:pt x="9032" y="5434"/>
                  </a:cubicBezTo>
                  <a:cubicBezTo>
                    <a:pt x="8939" y="5213"/>
                    <a:pt x="8788" y="5027"/>
                    <a:pt x="8626" y="4853"/>
                  </a:cubicBezTo>
                  <a:cubicBezTo>
                    <a:pt x="8463" y="4679"/>
                    <a:pt x="8243" y="4621"/>
                    <a:pt x="8010" y="4609"/>
                  </a:cubicBezTo>
                  <a:cubicBezTo>
                    <a:pt x="7871" y="4586"/>
                    <a:pt x="7720" y="4609"/>
                    <a:pt x="7581" y="4609"/>
                  </a:cubicBezTo>
                  <a:lnTo>
                    <a:pt x="4226" y="4609"/>
                  </a:lnTo>
                  <a:cubicBezTo>
                    <a:pt x="4063" y="4609"/>
                    <a:pt x="3924" y="4621"/>
                    <a:pt x="3773" y="4667"/>
                  </a:cubicBezTo>
                  <a:cubicBezTo>
                    <a:pt x="3645" y="4702"/>
                    <a:pt x="3483" y="4691"/>
                    <a:pt x="3355" y="4691"/>
                  </a:cubicBezTo>
                  <a:cubicBezTo>
                    <a:pt x="3018" y="4679"/>
                    <a:pt x="2693" y="4725"/>
                    <a:pt x="2368" y="4853"/>
                  </a:cubicBezTo>
                  <a:cubicBezTo>
                    <a:pt x="2287" y="4900"/>
                    <a:pt x="2183" y="4911"/>
                    <a:pt x="2078" y="4934"/>
                  </a:cubicBezTo>
                  <a:cubicBezTo>
                    <a:pt x="1741" y="5074"/>
                    <a:pt x="1474" y="5248"/>
                    <a:pt x="1312" y="5596"/>
                  </a:cubicBezTo>
                  <a:cubicBezTo>
                    <a:pt x="1219" y="5793"/>
                    <a:pt x="1126" y="5979"/>
                    <a:pt x="1161" y="6200"/>
                  </a:cubicBezTo>
                  <a:cubicBezTo>
                    <a:pt x="1161" y="6246"/>
                    <a:pt x="1161" y="6293"/>
                    <a:pt x="1149" y="6316"/>
                  </a:cubicBezTo>
                  <a:cubicBezTo>
                    <a:pt x="1045" y="6525"/>
                    <a:pt x="1091" y="6734"/>
                    <a:pt x="1080" y="6954"/>
                  </a:cubicBezTo>
                  <a:cubicBezTo>
                    <a:pt x="1080" y="7187"/>
                    <a:pt x="1091" y="7407"/>
                    <a:pt x="1080" y="7639"/>
                  </a:cubicBezTo>
                  <a:cubicBezTo>
                    <a:pt x="1068" y="7930"/>
                    <a:pt x="1149" y="8185"/>
                    <a:pt x="1219" y="8475"/>
                  </a:cubicBezTo>
                  <a:cubicBezTo>
                    <a:pt x="1265" y="8684"/>
                    <a:pt x="1393" y="8823"/>
                    <a:pt x="1544" y="8963"/>
                  </a:cubicBezTo>
                  <a:cubicBezTo>
                    <a:pt x="1707" y="9102"/>
                    <a:pt x="1846" y="9253"/>
                    <a:pt x="2032" y="9369"/>
                  </a:cubicBezTo>
                  <a:cubicBezTo>
                    <a:pt x="2241" y="9497"/>
                    <a:pt x="2438" y="9601"/>
                    <a:pt x="2670" y="9636"/>
                  </a:cubicBezTo>
                  <a:cubicBezTo>
                    <a:pt x="2984" y="9694"/>
                    <a:pt x="3274" y="9752"/>
                    <a:pt x="3587" y="9752"/>
                  </a:cubicBezTo>
                  <a:cubicBezTo>
                    <a:pt x="3634" y="9752"/>
                    <a:pt x="3692" y="9752"/>
                    <a:pt x="3738" y="9775"/>
                  </a:cubicBezTo>
                  <a:cubicBezTo>
                    <a:pt x="3947" y="9868"/>
                    <a:pt x="4168" y="9845"/>
                    <a:pt x="4400" y="9845"/>
                  </a:cubicBezTo>
                  <a:cubicBezTo>
                    <a:pt x="4609" y="9845"/>
                    <a:pt x="4806" y="9810"/>
                    <a:pt x="5015" y="9915"/>
                  </a:cubicBezTo>
                  <a:cubicBezTo>
                    <a:pt x="5073" y="9950"/>
                    <a:pt x="5155" y="9926"/>
                    <a:pt x="5224" y="9926"/>
                  </a:cubicBezTo>
                  <a:cubicBezTo>
                    <a:pt x="5828" y="9868"/>
                    <a:pt x="6420" y="9915"/>
                    <a:pt x="7012" y="9915"/>
                  </a:cubicBezTo>
                  <a:cubicBezTo>
                    <a:pt x="7059" y="9915"/>
                    <a:pt x="7105" y="9915"/>
                    <a:pt x="7128" y="9926"/>
                  </a:cubicBezTo>
                  <a:cubicBezTo>
                    <a:pt x="7302" y="10019"/>
                    <a:pt x="7488" y="9984"/>
                    <a:pt x="7662" y="10008"/>
                  </a:cubicBezTo>
                  <a:lnTo>
                    <a:pt x="8521" y="10008"/>
                  </a:lnTo>
                  <a:cubicBezTo>
                    <a:pt x="8707" y="10008"/>
                    <a:pt x="8881" y="9984"/>
                    <a:pt x="9055" y="10066"/>
                  </a:cubicBezTo>
                  <a:cubicBezTo>
                    <a:pt x="9137" y="10089"/>
                    <a:pt x="9218" y="10077"/>
                    <a:pt x="9311" y="10077"/>
                  </a:cubicBezTo>
                  <a:lnTo>
                    <a:pt x="10263" y="10077"/>
                  </a:lnTo>
                  <a:cubicBezTo>
                    <a:pt x="10379" y="10077"/>
                    <a:pt x="10506" y="10100"/>
                    <a:pt x="10623" y="10135"/>
                  </a:cubicBezTo>
                  <a:cubicBezTo>
                    <a:pt x="10646" y="10135"/>
                    <a:pt x="10669" y="10147"/>
                    <a:pt x="10681" y="10147"/>
                  </a:cubicBezTo>
                  <a:cubicBezTo>
                    <a:pt x="10936" y="10182"/>
                    <a:pt x="11168" y="10217"/>
                    <a:pt x="11412" y="10251"/>
                  </a:cubicBezTo>
                  <a:cubicBezTo>
                    <a:pt x="11644" y="10275"/>
                    <a:pt x="11876" y="10298"/>
                    <a:pt x="12109" y="10321"/>
                  </a:cubicBezTo>
                  <a:cubicBezTo>
                    <a:pt x="12364" y="10356"/>
                    <a:pt x="12631" y="10391"/>
                    <a:pt x="12886" y="10426"/>
                  </a:cubicBezTo>
                  <a:cubicBezTo>
                    <a:pt x="12979" y="10437"/>
                    <a:pt x="13060" y="10449"/>
                    <a:pt x="13165" y="10484"/>
                  </a:cubicBezTo>
                  <a:cubicBezTo>
                    <a:pt x="13223" y="10495"/>
                    <a:pt x="13281" y="10530"/>
                    <a:pt x="13339" y="10507"/>
                  </a:cubicBezTo>
                  <a:cubicBezTo>
                    <a:pt x="13629" y="10507"/>
                    <a:pt x="13908" y="10600"/>
                    <a:pt x="14187" y="10658"/>
                  </a:cubicBezTo>
                  <a:cubicBezTo>
                    <a:pt x="14303" y="10669"/>
                    <a:pt x="14430" y="10681"/>
                    <a:pt x="14546" y="10681"/>
                  </a:cubicBezTo>
                  <a:cubicBezTo>
                    <a:pt x="14732" y="10646"/>
                    <a:pt x="14918" y="10658"/>
                    <a:pt x="15080" y="10669"/>
                  </a:cubicBezTo>
                  <a:close/>
                  <a:moveTo>
                    <a:pt x="13258" y="488"/>
                  </a:moveTo>
                  <a:lnTo>
                    <a:pt x="12933" y="488"/>
                  </a:lnTo>
                  <a:cubicBezTo>
                    <a:pt x="12805" y="488"/>
                    <a:pt x="12677" y="511"/>
                    <a:pt x="12561" y="569"/>
                  </a:cubicBezTo>
                  <a:cubicBezTo>
                    <a:pt x="12364" y="674"/>
                    <a:pt x="12167" y="732"/>
                    <a:pt x="11958" y="813"/>
                  </a:cubicBezTo>
                  <a:cubicBezTo>
                    <a:pt x="11644" y="952"/>
                    <a:pt x="11319" y="1092"/>
                    <a:pt x="11017" y="1243"/>
                  </a:cubicBezTo>
                  <a:cubicBezTo>
                    <a:pt x="10901" y="1301"/>
                    <a:pt x="10820" y="1370"/>
                    <a:pt x="10715" y="1440"/>
                  </a:cubicBezTo>
                  <a:cubicBezTo>
                    <a:pt x="10599" y="1533"/>
                    <a:pt x="10506" y="1614"/>
                    <a:pt x="10390" y="1707"/>
                  </a:cubicBezTo>
                  <a:cubicBezTo>
                    <a:pt x="10205" y="1835"/>
                    <a:pt x="10019" y="1951"/>
                    <a:pt x="9845" y="2090"/>
                  </a:cubicBezTo>
                  <a:cubicBezTo>
                    <a:pt x="9717" y="2195"/>
                    <a:pt x="9613" y="2299"/>
                    <a:pt x="9554" y="2438"/>
                  </a:cubicBezTo>
                  <a:cubicBezTo>
                    <a:pt x="9427" y="2729"/>
                    <a:pt x="9276" y="3007"/>
                    <a:pt x="9195" y="3309"/>
                  </a:cubicBezTo>
                  <a:cubicBezTo>
                    <a:pt x="9113" y="3553"/>
                    <a:pt x="8974" y="3762"/>
                    <a:pt x="8695" y="3832"/>
                  </a:cubicBezTo>
                  <a:cubicBezTo>
                    <a:pt x="8568" y="3866"/>
                    <a:pt x="8452" y="3924"/>
                    <a:pt x="8324" y="3866"/>
                  </a:cubicBezTo>
                  <a:cubicBezTo>
                    <a:pt x="8277" y="3843"/>
                    <a:pt x="8219" y="3843"/>
                    <a:pt x="8173" y="3843"/>
                  </a:cubicBezTo>
                  <a:cubicBezTo>
                    <a:pt x="7883" y="3843"/>
                    <a:pt x="7581" y="3866"/>
                    <a:pt x="7291" y="3866"/>
                  </a:cubicBezTo>
                  <a:cubicBezTo>
                    <a:pt x="7198" y="3866"/>
                    <a:pt x="7117" y="3866"/>
                    <a:pt x="7047" y="3890"/>
                  </a:cubicBezTo>
                  <a:cubicBezTo>
                    <a:pt x="6908" y="3948"/>
                    <a:pt x="6768" y="3948"/>
                    <a:pt x="6617" y="3948"/>
                  </a:cubicBezTo>
                  <a:cubicBezTo>
                    <a:pt x="5538" y="3948"/>
                    <a:pt x="4458" y="3948"/>
                    <a:pt x="3367" y="3971"/>
                  </a:cubicBezTo>
                  <a:cubicBezTo>
                    <a:pt x="3158" y="3971"/>
                    <a:pt x="2937" y="3936"/>
                    <a:pt x="2751" y="4040"/>
                  </a:cubicBezTo>
                  <a:cubicBezTo>
                    <a:pt x="2728" y="4052"/>
                    <a:pt x="2705" y="4052"/>
                    <a:pt x="2693" y="4052"/>
                  </a:cubicBezTo>
                  <a:cubicBezTo>
                    <a:pt x="2496" y="4029"/>
                    <a:pt x="2322" y="4099"/>
                    <a:pt x="2148" y="4145"/>
                  </a:cubicBezTo>
                  <a:cubicBezTo>
                    <a:pt x="1707" y="4261"/>
                    <a:pt x="1242" y="4389"/>
                    <a:pt x="964" y="4807"/>
                  </a:cubicBezTo>
                  <a:cubicBezTo>
                    <a:pt x="964" y="4818"/>
                    <a:pt x="952" y="4818"/>
                    <a:pt x="952" y="4842"/>
                  </a:cubicBezTo>
                  <a:cubicBezTo>
                    <a:pt x="743" y="4992"/>
                    <a:pt x="662" y="5225"/>
                    <a:pt x="581" y="5457"/>
                  </a:cubicBezTo>
                  <a:cubicBezTo>
                    <a:pt x="557" y="5561"/>
                    <a:pt x="511" y="5654"/>
                    <a:pt x="499" y="5747"/>
                  </a:cubicBezTo>
                  <a:cubicBezTo>
                    <a:pt x="453" y="5956"/>
                    <a:pt x="406" y="6177"/>
                    <a:pt x="395" y="6374"/>
                  </a:cubicBezTo>
                  <a:cubicBezTo>
                    <a:pt x="383" y="6943"/>
                    <a:pt x="395" y="7512"/>
                    <a:pt x="395" y="8057"/>
                  </a:cubicBezTo>
                  <a:cubicBezTo>
                    <a:pt x="395" y="8127"/>
                    <a:pt x="395" y="8208"/>
                    <a:pt x="430" y="8278"/>
                  </a:cubicBezTo>
                  <a:cubicBezTo>
                    <a:pt x="464" y="8452"/>
                    <a:pt x="522" y="8626"/>
                    <a:pt x="581" y="8800"/>
                  </a:cubicBezTo>
                  <a:cubicBezTo>
                    <a:pt x="639" y="8963"/>
                    <a:pt x="697" y="9102"/>
                    <a:pt x="801" y="9230"/>
                  </a:cubicBezTo>
                  <a:cubicBezTo>
                    <a:pt x="952" y="9392"/>
                    <a:pt x="1045" y="9578"/>
                    <a:pt x="1196" y="9741"/>
                  </a:cubicBezTo>
                  <a:cubicBezTo>
                    <a:pt x="1277" y="9845"/>
                    <a:pt x="1416" y="9926"/>
                    <a:pt x="1544" y="9973"/>
                  </a:cubicBezTo>
                  <a:cubicBezTo>
                    <a:pt x="1788" y="10042"/>
                    <a:pt x="2008" y="10193"/>
                    <a:pt x="2287" y="10159"/>
                  </a:cubicBezTo>
                  <a:cubicBezTo>
                    <a:pt x="2426" y="10251"/>
                    <a:pt x="2601" y="10217"/>
                    <a:pt x="2763" y="10217"/>
                  </a:cubicBezTo>
                  <a:cubicBezTo>
                    <a:pt x="3007" y="10217"/>
                    <a:pt x="3251" y="10193"/>
                    <a:pt x="3483" y="10298"/>
                  </a:cubicBezTo>
                  <a:cubicBezTo>
                    <a:pt x="3541" y="10321"/>
                    <a:pt x="3599" y="10309"/>
                    <a:pt x="3680" y="10309"/>
                  </a:cubicBezTo>
                  <a:cubicBezTo>
                    <a:pt x="3750" y="10321"/>
                    <a:pt x="3820" y="10321"/>
                    <a:pt x="3889" y="10333"/>
                  </a:cubicBezTo>
                  <a:cubicBezTo>
                    <a:pt x="4121" y="10391"/>
                    <a:pt x="4354" y="10472"/>
                    <a:pt x="4621" y="10472"/>
                  </a:cubicBezTo>
                  <a:cubicBezTo>
                    <a:pt x="4667" y="10472"/>
                    <a:pt x="4725" y="10472"/>
                    <a:pt x="4760" y="10495"/>
                  </a:cubicBezTo>
                  <a:cubicBezTo>
                    <a:pt x="4899" y="10565"/>
                    <a:pt x="5038" y="10553"/>
                    <a:pt x="5189" y="10553"/>
                  </a:cubicBezTo>
                  <a:lnTo>
                    <a:pt x="8185" y="10553"/>
                  </a:lnTo>
                  <a:cubicBezTo>
                    <a:pt x="8301" y="10553"/>
                    <a:pt x="8417" y="10553"/>
                    <a:pt x="8521" y="10588"/>
                  </a:cubicBezTo>
                  <a:cubicBezTo>
                    <a:pt x="8637" y="10623"/>
                    <a:pt x="8765" y="10623"/>
                    <a:pt x="8881" y="10623"/>
                  </a:cubicBezTo>
                  <a:cubicBezTo>
                    <a:pt x="8962" y="10623"/>
                    <a:pt x="9032" y="10611"/>
                    <a:pt x="9102" y="10646"/>
                  </a:cubicBezTo>
                  <a:cubicBezTo>
                    <a:pt x="9322" y="10727"/>
                    <a:pt x="9554" y="10716"/>
                    <a:pt x="9775" y="10739"/>
                  </a:cubicBezTo>
                  <a:cubicBezTo>
                    <a:pt x="9914" y="10762"/>
                    <a:pt x="10065" y="10739"/>
                    <a:pt x="10193" y="10774"/>
                  </a:cubicBezTo>
                  <a:cubicBezTo>
                    <a:pt x="10472" y="10832"/>
                    <a:pt x="10762" y="10832"/>
                    <a:pt x="11052" y="10843"/>
                  </a:cubicBezTo>
                  <a:cubicBezTo>
                    <a:pt x="11470" y="10878"/>
                    <a:pt x="11876" y="10913"/>
                    <a:pt x="12294" y="10971"/>
                  </a:cubicBezTo>
                  <a:cubicBezTo>
                    <a:pt x="12677" y="11029"/>
                    <a:pt x="13037" y="11122"/>
                    <a:pt x="13409" y="11180"/>
                  </a:cubicBezTo>
                  <a:cubicBezTo>
                    <a:pt x="13873" y="11238"/>
                    <a:pt x="14338" y="11285"/>
                    <a:pt x="14802" y="11343"/>
                  </a:cubicBezTo>
                  <a:cubicBezTo>
                    <a:pt x="14848" y="11343"/>
                    <a:pt x="14906" y="11319"/>
                    <a:pt x="14964" y="11308"/>
                  </a:cubicBezTo>
                  <a:lnTo>
                    <a:pt x="14964" y="10878"/>
                  </a:lnTo>
                  <a:cubicBezTo>
                    <a:pt x="14883" y="10797"/>
                    <a:pt x="14790" y="10832"/>
                    <a:pt x="14709" y="10832"/>
                  </a:cubicBezTo>
                  <a:cubicBezTo>
                    <a:pt x="14326" y="10855"/>
                    <a:pt x="13978" y="10727"/>
                    <a:pt x="13606" y="10739"/>
                  </a:cubicBezTo>
                  <a:cubicBezTo>
                    <a:pt x="13571" y="10739"/>
                    <a:pt x="13548" y="10727"/>
                    <a:pt x="13513" y="10727"/>
                  </a:cubicBezTo>
                  <a:cubicBezTo>
                    <a:pt x="13142" y="10658"/>
                    <a:pt x="12770" y="10600"/>
                    <a:pt x="12399" y="10530"/>
                  </a:cubicBezTo>
                  <a:lnTo>
                    <a:pt x="12341" y="10530"/>
                  </a:lnTo>
                  <a:cubicBezTo>
                    <a:pt x="12097" y="10530"/>
                    <a:pt x="11842" y="10542"/>
                    <a:pt x="11609" y="10449"/>
                  </a:cubicBezTo>
                  <a:cubicBezTo>
                    <a:pt x="11575" y="10437"/>
                    <a:pt x="11528" y="10437"/>
                    <a:pt x="11493" y="10449"/>
                  </a:cubicBezTo>
                  <a:cubicBezTo>
                    <a:pt x="11226" y="10472"/>
                    <a:pt x="10959" y="10356"/>
                    <a:pt x="10681" y="10356"/>
                  </a:cubicBezTo>
                  <a:cubicBezTo>
                    <a:pt x="10506" y="10263"/>
                    <a:pt x="10321" y="10275"/>
                    <a:pt x="10147" y="10275"/>
                  </a:cubicBezTo>
                  <a:lnTo>
                    <a:pt x="9322" y="10275"/>
                  </a:lnTo>
                  <a:cubicBezTo>
                    <a:pt x="9229" y="10275"/>
                    <a:pt x="9148" y="10298"/>
                    <a:pt x="9079" y="10263"/>
                  </a:cubicBezTo>
                  <a:cubicBezTo>
                    <a:pt x="8904" y="10193"/>
                    <a:pt x="8742" y="10205"/>
                    <a:pt x="8568" y="10205"/>
                  </a:cubicBezTo>
                  <a:lnTo>
                    <a:pt x="7488" y="10205"/>
                  </a:lnTo>
                  <a:cubicBezTo>
                    <a:pt x="7407" y="10205"/>
                    <a:pt x="7314" y="10217"/>
                    <a:pt x="7244" y="10193"/>
                  </a:cubicBezTo>
                  <a:cubicBezTo>
                    <a:pt x="7070" y="10124"/>
                    <a:pt x="6908" y="10135"/>
                    <a:pt x="6733" y="10135"/>
                  </a:cubicBezTo>
                  <a:lnTo>
                    <a:pt x="5422" y="10135"/>
                  </a:lnTo>
                  <a:cubicBezTo>
                    <a:pt x="5224" y="10135"/>
                    <a:pt x="5027" y="10135"/>
                    <a:pt x="4841" y="10066"/>
                  </a:cubicBezTo>
                  <a:cubicBezTo>
                    <a:pt x="4760" y="10031"/>
                    <a:pt x="4690" y="10031"/>
                    <a:pt x="4621" y="10031"/>
                  </a:cubicBezTo>
                  <a:cubicBezTo>
                    <a:pt x="4319" y="10042"/>
                    <a:pt x="4005" y="10008"/>
                    <a:pt x="3703" y="9950"/>
                  </a:cubicBezTo>
                  <a:cubicBezTo>
                    <a:pt x="3634" y="9926"/>
                    <a:pt x="3564" y="9915"/>
                    <a:pt x="3483" y="9915"/>
                  </a:cubicBezTo>
                  <a:cubicBezTo>
                    <a:pt x="3111" y="9903"/>
                    <a:pt x="2728" y="9857"/>
                    <a:pt x="2368" y="9787"/>
                  </a:cubicBezTo>
                  <a:cubicBezTo>
                    <a:pt x="2241" y="9752"/>
                    <a:pt x="2125" y="9717"/>
                    <a:pt x="2008" y="9636"/>
                  </a:cubicBezTo>
                  <a:cubicBezTo>
                    <a:pt x="1730" y="9462"/>
                    <a:pt x="1509" y="9253"/>
                    <a:pt x="1300" y="9021"/>
                  </a:cubicBezTo>
                  <a:cubicBezTo>
                    <a:pt x="1091" y="8800"/>
                    <a:pt x="929" y="8556"/>
                    <a:pt x="929" y="8231"/>
                  </a:cubicBezTo>
                  <a:cubicBezTo>
                    <a:pt x="929" y="8208"/>
                    <a:pt x="929" y="8173"/>
                    <a:pt x="917" y="8150"/>
                  </a:cubicBezTo>
                  <a:cubicBezTo>
                    <a:pt x="848" y="8034"/>
                    <a:pt x="859" y="7918"/>
                    <a:pt x="859" y="7779"/>
                  </a:cubicBezTo>
                  <a:lnTo>
                    <a:pt x="859" y="6490"/>
                  </a:lnTo>
                  <a:cubicBezTo>
                    <a:pt x="859" y="6409"/>
                    <a:pt x="894" y="6316"/>
                    <a:pt x="906" y="6211"/>
                  </a:cubicBezTo>
                  <a:cubicBezTo>
                    <a:pt x="917" y="6130"/>
                    <a:pt x="952" y="6037"/>
                    <a:pt x="929" y="5944"/>
                  </a:cubicBezTo>
                  <a:cubicBezTo>
                    <a:pt x="917" y="5689"/>
                    <a:pt x="1033" y="5492"/>
                    <a:pt x="1126" y="5271"/>
                  </a:cubicBezTo>
                  <a:cubicBezTo>
                    <a:pt x="1184" y="5097"/>
                    <a:pt x="1300" y="4981"/>
                    <a:pt x="1451" y="4900"/>
                  </a:cubicBezTo>
                  <a:lnTo>
                    <a:pt x="1498" y="4853"/>
                  </a:lnTo>
                  <a:cubicBezTo>
                    <a:pt x="1672" y="4644"/>
                    <a:pt x="1916" y="4563"/>
                    <a:pt x="2171" y="4493"/>
                  </a:cubicBezTo>
                  <a:cubicBezTo>
                    <a:pt x="2264" y="4458"/>
                    <a:pt x="2380" y="4435"/>
                    <a:pt x="2484" y="4412"/>
                  </a:cubicBezTo>
                  <a:cubicBezTo>
                    <a:pt x="2786" y="4342"/>
                    <a:pt x="3100" y="4273"/>
                    <a:pt x="3413" y="4296"/>
                  </a:cubicBezTo>
                  <a:lnTo>
                    <a:pt x="3634" y="4296"/>
                  </a:lnTo>
                  <a:cubicBezTo>
                    <a:pt x="3692" y="4296"/>
                    <a:pt x="3761" y="4296"/>
                    <a:pt x="3808" y="4273"/>
                  </a:cubicBezTo>
                  <a:cubicBezTo>
                    <a:pt x="3936" y="4215"/>
                    <a:pt x="4063" y="4215"/>
                    <a:pt x="4203" y="4215"/>
                  </a:cubicBezTo>
                  <a:cubicBezTo>
                    <a:pt x="5387" y="4215"/>
                    <a:pt x="6594" y="4226"/>
                    <a:pt x="7778" y="4215"/>
                  </a:cubicBezTo>
                  <a:cubicBezTo>
                    <a:pt x="8161" y="4215"/>
                    <a:pt x="8510" y="4261"/>
                    <a:pt x="8823" y="4470"/>
                  </a:cubicBezTo>
                  <a:cubicBezTo>
                    <a:pt x="8858" y="4493"/>
                    <a:pt x="8881" y="4493"/>
                    <a:pt x="8916" y="4516"/>
                  </a:cubicBezTo>
                  <a:cubicBezTo>
                    <a:pt x="9055" y="4621"/>
                    <a:pt x="9218" y="4737"/>
                    <a:pt x="9276" y="4923"/>
                  </a:cubicBezTo>
                  <a:cubicBezTo>
                    <a:pt x="9322" y="5039"/>
                    <a:pt x="9380" y="5143"/>
                    <a:pt x="9438" y="5259"/>
                  </a:cubicBezTo>
                  <a:cubicBezTo>
                    <a:pt x="9450" y="5283"/>
                    <a:pt x="9450" y="5318"/>
                    <a:pt x="9485" y="5329"/>
                  </a:cubicBezTo>
                  <a:cubicBezTo>
                    <a:pt x="9624" y="5422"/>
                    <a:pt x="9729" y="5550"/>
                    <a:pt x="9798" y="5689"/>
                  </a:cubicBezTo>
                  <a:cubicBezTo>
                    <a:pt x="9810" y="5735"/>
                    <a:pt x="9891" y="5747"/>
                    <a:pt x="9914" y="5782"/>
                  </a:cubicBezTo>
                  <a:cubicBezTo>
                    <a:pt x="9984" y="5828"/>
                    <a:pt x="10077" y="5886"/>
                    <a:pt x="10147" y="5921"/>
                  </a:cubicBezTo>
                  <a:cubicBezTo>
                    <a:pt x="10309" y="6014"/>
                    <a:pt x="10472" y="6130"/>
                    <a:pt x="10623" y="6177"/>
                  </a:cubicBezTo>
                  <a:cubicBezTo>
                    <a:pt x="10785" y="6211"/>
                    <a:pt x="10936" y="6269"/>
                    <a:pt x="11075" y="6328"/>
                  </a:cubicBezTo>
                  <a:cubicBezTo>
                    <a:pt x="11307" y="6432"/>
                    <a:pt x="11551" y="6502"/>
                    <a:pt x="11783" y="6618"/>
                  </a:cubicBezTo>
                  <a:cubicBezTo>
                    <a:pt x="12016" y="6734"/>
                    <a:pt x="12283" y="6815"/>
                    <a:pt x="12503" y="6966"/>
                  </a:cubicBezTo>
                  <a:lnTo>
                    <a:pt x="12585" y="7012"/>
                  </a:lnTo>
                  <a:cubicBezTo>
                    <a:pt x="12770" y="7059"/>
                    <a:pt x="12921" y="7163"/>
                    <a:pt x="13095" y="7233"/>
                  </a:cubicBezTo>
                  <a:cubicBezTo>
                    <a:pt x="13142" y="7245"/>
                    <a:pt x="13165" y="7279"/>
                    <a:pt x="13211" y="7279"/>
                  </a:cubicBezTo>
                  <a:cubicBezTo>
                    <a:pt x="13374" y="7303"/>
                    <a:pt x="13525" y="7349"/>
                    <a:pt x="13664" y="7187"/>
                  </a:cubicBezTo>
                  <a:cubicBezTo>
                    <a:pt x="13618" y="7012"/>
                    <a:pt x="13676" y="6827"/>
                    <a:pt x="13583" y="6618"/>
                  </a:cubicBezTo>
                  <a:cubicBezTo>
                    <a:pt x="13409" y="6560"/>
                    <a:pt x="13223" y="6478"/>
                    <a:pt x="13026" y="6420"/>
                  </a:cubicBezTo>
                  <a:cubicBezTo>
                    <a:pt x="12828" y="6362"/>
                    <a:pt x="12643" y="6316"/>
                    <a:pt x="12468" y="6258"/>
                  </a:cubicBezTo>
                  <a:cubicBezTo>
                    <a:pt x="12294" y="6200"/>
                    <a:pt x="12132" y="6130"/>
                    <a:pt x="11958" y="6060"/>
                  </a:cubicBezTo>
                  <a:cubicBezTo>
                    <a:pt x="11714" y="5956"/>
                    <a:pt x="11470" y="5863"/>
                    <a:pt x="11226" y="5782"/>
                  </a:cubicBezTo>
                  <a:cubicBezTo>
                    <a:pt x="11122" y="5747"/>
                    <a:pt x="11029" y="5712"/>
                    <a:pt x="10948" y="5654"/>
                  </a:cubicBezTo>
                  <a:cubicBezTo>
                    <a:pt x="10820" y="5561"/>
                    <a:pt x="10657" y="5492"/>
                    <a:pt x="10506" y="5422"/>
                  </a:cubicBezTo>
                  <a:cubicBezTo>
                    <a:pt x="10379" y="5445"/>
                    <a:pt x="10321" y="5364"/>
                    <a:pt x="10239" y="5271"/>
                  </a:cubicBezTo>
                  <a:cubicBezTo>
                    <a:pt x="10135" y="5167"/>
                    <a:pt x="10065" y="5050"/>
                    <a:pt x="9961" y="4958"/>
                  </a:cubicBezTo>
                  <a:cubicBezTo>
                    <a:pt x="9810" y="4795"/>
                    <a:pt x="9833" y="4609"/>
                    <a:pt x="9845" y="4400"/>
                  </a:cubicBezTo>
                  <a:cubicBezTo>
                    <a:pt x="9845" y="4296"/>
                    <a:pt x="9868" y="4203"/>
                    <a:pt x="9868" y="4099"/>
                  </a:cubicBezTo>
                  <a:lnTo>
                    <a:pt x="9868" y="3390"/>
                  </a:lnTo>
                  <a:cubicBezTo>
                    <a:pt x="9868" y="3309"/>
                    <a:pt x="9868" y="3239"/>
                    <a:pt x="9903" y="3170"/>
                  </a:cubicBezTo>
                  <a:cubicBezTo>
                    <a:pt x="9961" y="3007"/>
                    <a:pt x="10019" y="2845"/>
                    <a:pt x="10100" y="2694"/>
                  </a:cubicBezTo>
                  <a:cubicBezTo>
                    <a:pt x="10147" y="2589"/>
                    <a:pt x="10216" y="2496"/>
                    <a:pt x="10297" y="2415"/>
                  </a:cubicBezTo>
                  <a:cubicBezTo>
                    <a:pt x="10356" y="2322"/>
                    <a:pt x="10425" y="2264"/>
                    <a:pt x="10483" y="2183"/>
                  </a:cubicBezTo>
                  <a:cubicBezTo>
                    <a:pt x="10715" y="1823"/>
                    <a:pt x="11064" y="1649"/>
                    <a:pt x="11435" y="1510"/>
                  </a:cubicBezTo>
                  <a:cubicBezTo>
                    <a:pt x="11575" y="1475"/>
                    <a:pt x="11691" y="1440"/>
                    <a:pt x="11818" y="1394"/>
                  </a:cubicBezTo>
                  <a:cubicBezTo>
                    <a:pt x="11876" y="1370"/>
                    <a:pt x="11934" y="1359"/>
                    <a:pt x="11992" y="1336"/>
                  </a:cubicBezTo>
                  <a:cubicBezTo>
                    <a:pt x="12236" y="1324"/>
                    <a:pt x="12468" y="1208"/>
                    <a:pt x="12712" y="1254"/>
                  </a:cubicBezTo>
                  <a:cubicBezTo>
                    <a:pt x="12759" y="1254"/>
                    <a:pt x="12793" y="1219"/>
                    <a:pt x="12828" y="1219"/>
                  </a:cubicBezTo>
                  <a:cubicBezTo>
                    <a:pt x="12910" y="1208"/>
                    <a:pt x="12979" y="1185"/>
                    <a:pt x="13037" y="1185"/>
                  </a:cubicBezTo>
                  <a:cubicBezTo>
                    <a:pt x="13211" y="1185"/>
                    <a:pt x="13374" y="1103"/>
                    <a:pt x="13560" y="1045"/>
                  </a:cubicBezTo>
                  <a:cubicBezTo>
                    <a:pt x="13351" y="929"/>
                    <a:pt x="13467" y="674"/>
                    <a:pt x="13258" y="488"/>
                  </a:cubicBezTo>
                  <a:close/>
                  <a:moveTo>
                    <a:pt x="16578" y="12945"/>
                  </a:moveTo>
                  <a:cubicBezTo>
                    <a:pt x="16892" y="12991"/>
                    <a:pt x="17205" y="12887"/>
                    <a:pt x="17507" y="12747"/>
                  </a:cubicBezTo>
                  <a:cubicBezTo>
                    <a:pt x="17762" y="12620"/>
                    <a:pt x="17925" y="12399"/>
                    <a:pt x="18052" y="12155"/>
                  </a:cubicBezTo>
                  <a:cubicBezTo>
                    <a:pt x="18099" y="12074"/>
                    <a:pt x="18099" y="11993"/>
                    <a:pt x="18111" y="11923"/>
                  </a:cubicBezTo>
                  <a:cubicBezTo>
                    <a:pt x="18134" y="11726"/>
                    <a:pt x="18134" y="11552"/>
                    <a:pt x="18111" y="11366"/>
                  </a:cubicBezTo>
                  <a:cubicBezTo>
                    <a:pt x="18087" y="11134"/>
                    <a:pt x="18052" y="10902"/>
                    <a:pt x="17878" y="10716"/>
                  </a:cubicBezTo>
                  <a:cubicBezTo>
                    <a:pt x="17693" y="10507"/>
                    <a:pt x="17507" y="10356"/>
                    <a:pt x="17263" y="10228"/>
                  </a:cubicBezTo>
                  <a:cubicBezTo>
                    <a:pt x="16938" y="10089"/>
                    <a:pt x="16625" y="10077"/>
                    <a:pt x="16288" y="10228"/>
                  </a:cubicBezTo>
                  <a:cubicBezTo>
                    <a:pt x="16230" y="10263"/>
                    <a:pt x="16172" y="10275"/>
                    <a:pt x="16114" y="10286"/>
                  </a:cubicBezTo>
                  <a:cubicBezTo>
                    <a:pt x="16056" y="10309"/>
                    <a:pt x="15986" y="10309"/>
                    <a:pt x="15940" y="10333"/>
                  </a:cubicBezTo>
                  <a:cubicBezTo>
                    <a:pt x="15823" y="10437"/>
                    <a:pt x="15661" y="10495"/>
                    <a:pt x="15545" y="10611"/>
                  </a:cubicBezTo>
                  <a:cubicBezTo>
                    <a:pt x="15348" y="10809"/>
                    <a:pt x="15173" y="11029"/>
                    <a:pt x="15197" y="11354"/>
                  </a:cubicBezTo>
                  <a:cubicBezTo>
                    <a:pt x="15208" y="11482"/>
                    <a:pt x="15185" y="11610"/>
                    <a:pt x="15289" y="11726"/>
                  </a:cubicBezTo>
                  <a:cubicBezTo>
                    <a:pt x="15324" y="11784"/>
                    <a:pt x="15348" y="11888"/>
                    <a:pt x="15324" y="11958"/>
                  </a:cubicBezTo>
                  <a:cubicBezTo>
                    <a:pt x="15324" y="12167"/>
                    <a:pt x="15406" y="12329"/>
                    <a:pt x="15522" y="12504"/>
                  </a:cubicBezTo>
                  <a:cubicBezTo>
                    <a:pt x="15696" y="12771"/>
                    <a:pt x="15940" y="12910"/>
                    <a:pt x="16253" y="12933"/>
                  </a:cubicBezTo>
                  <a:cubicBezTo>
                    <a:pt x="16358" y="12968"/>
                    <a:pt x="16462" y="12945"/>
                    <a:pt x="16578" y="12945"/>
                  </a:cubicBezTo>
                  <a:close/>
                  <a:moveTo>
                    <a:pt x="17495" y="1904"/>
                  </a:moveTo>
                  <a:lnTo>
                    <a:pt x="17495" y="1777"/>
                  </a:lnTo>
                  <a:cubicBezTo>
                    <a:pt x="17391" y="1440"/>
                    <a:pt x="17240" y="1138"/>
                    <a:pt x="17066" y="836"/>
                  </a:cubicBezTo>
                  <a:cubicBezTo>
                    <a:pt x="17054" y="802"/>
                    <a:pt x="17031" y="755"/>
                    <a:pt x="16996" y="743"/>
                  </a:cubicBezTo>
                  <a:cubicBezTo>
                    <a:pt x="16915" y="651"/>
                    <a:pt x="16822" y="569"/>
                    <a:pt x="16717" y="500"/>
                  </a:cubicBezTo>
                  <a:cubicBezTo>
                    <a:pt x="16520" y="349"/>
                    <a:pt x="16299" y="221"/>
                    <a:pt x="16021" y="233"/>
                  </a:cubicBezTo>
                  <a:cubicBezTo>
                    <a:pt x="15765" y="256"/>
                    <a:pt x="15522" y="233"/>
                    <a:pt x="15255" y="233"/>
                  </a:cubicBezTo>
                  <a:cubicBezTo>
                    <a:pt x="15197" y="233"/>
                    <a:pt x="15127" y="221"/>
                    <a:pt x="15069" y="256"/>
                  </a:cubicBezTo>
                  <a:cubicBezTo>
                    <a:pt x="14872" y="337"/>
                    <a:pt x="14674" y="326"/>
                    <a:pt x="14465" y="337"/>
                  </a:cubicBezTo>
                  <a:cubicBezTo>
                    <a:pt x="14407" y="337"/>
                    <a:pt x="14349" y="349"/>
                    <a:pt x="14303" y="372"/>
                  </a:cubicBezTo>
                  <a:cubicBezTo>
                    <a:pt x="14198" y="384"/>
                    <a:pt x="14094" y="407"/>
                    <a:pt x="13989" y="407"/>
                  </a:cubicBezTo>
                  <a:cubicBezTo>
                    <a:pt x="13862" y="407"/>
                    <a:pt x="13757" y="453"/>
                    <a:pt x="13653" y="558"/>
                  </a:cubicBezTo>
                  <a:cubicBezTo>
                    <a:pt x="13653" y="639"/>
                    <a:pt x="13676" y="743"/>
                    <a:pt x="13676" y="860"/>
                  </a:cubicBezTo>
                  <a:cubicBezTo>
                    <a:pt x="13757" y="848"/>
                    <a:pt x="13827" y="848"/>
                    <a:pt x="13908" y="836"/>
                  </a:cubicBezTo>
                  <a:cubicBezTo>
                    <a:pt x="14117" y="790"/>
                    <a:pt x="14338" y="732"/>
                    <a:pt x="14558" y="720"/>
                  </a:cubicBezTo>
                  <a:cubicBezTo>
                    <a:pt x="15104" y="697"/>
                    <a:pt x="15661" y="720"/>
                    <a:pt x="16207" y="720"/>
                  </a:cubicBezTo>
                  <a:cubicBezTo>
                    <a:pt x="16578" y="720"/>
                    <a:pt x="16880" y="964"/>
                    <a:pt x="16961" y="1312"/>
                  </a:cubicBezTo>
                  <a:cubicBezTo>
                    <a:pt x="17008" y="1510"/>
                    <a:pt x="17054" y="1730"/>
                    <a:pt x="17193" y="1904"/>
                  </a:cubicBezTo>
                  <a:close/>
                  <a:moveTo>
                    <a:pt x="13745" y="7256"/>
                  </a:moveTo>
                  <a:cubicBezTo>
                    <a:pt x="13792" y="7303"/>
                    <a:pt x="13815" y="7338"/>
                    <a:pt x="13862" y="7349"/>
                  </a:cubicBezTo>
                  <a:cubicBezTo>
                    <a:pt x="13908" y="7372"/>
                    <a:pt x="13954" y="7396"/>
                    <a:pt x="14012" y="7407"/>
                  </a:cubicBezTo>
                  <a:cubicBezTo>
                    <a:pt x="14152" y="7454"/>
                    <a:pt x="14303" y="7477"/>
                    <a:pt x="14442" y="7523"/>
                  </a:cubicBezTo>
                  <a:cubicBezTo>
                    <a:pt x="14767" y="7605"/>
                    <a:pt x="15092" y="7686"/>
                    <a:pt x="15429" y="7663"/>
                  </a:cubicBezTo>
                  <a:lnTo>
                    <a:pt x="15487" y="7663"/>
                  </a:lnTo>
                  <a:cubicBezTo>
                    <a:pt x="15719" y="7709"/>
                    <a:pt x="15928" y="7605"/>
                    <a:pt x="16160" y="7581"/>
                  </a:cubicBezTo>
                  <a:cubicBezTo>
                    <a:pt x="16253" y="7570"/>
                    <a:pt x="16358" y="7488"/>
                    <a:pt x="16462" y="7430"/>
                  </a:cubicBezTo>
                  <a:cubicBezTo>
                    <a:pt x="16543" y="7396"/>
                    <a:pt x="16636" y="7338"/>
                    <a:pt x="16741" y="7303"/>
                  </a:cubicBezTo>
                  <a:cubicBezTo>
                    <a:pt x="16915" y="7233"/>
                    <a:pt x="17031" y="7117"/>
                    <a:pt x="17124" y="6966"/>
                  </a:cubicBezTo>
                  <a:cubicBezTo>
                    <a:pt x="17240" y="6815"/>
                    <a:pt x="17333" y="6653"/>
                    <a:pt x="17414" y="6467"/>
                  </a:cubicBezTo>
                  <a:cubicBezTo>
                    <a:pt x="17553" y="6177"/>
                    <a:pt x="17693" y="5898"/>
                    <a:pt x="17843" y="5619"/>
                  </a:cubicBezTo>
                  <a:cubicBezTo>
                    <a:pt x="17739" y="5550"/>
                    <a:pt x="17669" y="5573"/>
                    <a:pt x="17623" y="5654"/>
                  </a:cubicBezTo>
                  <a:cubicBezTo>
                    <a:pt x="17576" y="5724"/>
                    <a:pt x="17530" y="5793"/>
                    <a:pt x="17518" y="5863"/>
                  </a:cubicBezTo>
                  <a:cubicBezTo>
                    <a:pt x="17495" y="6026"/>
                    <a:pt x="17414" y="6153"/>
                    <a:pt x="17321" y="6269"/>
                  </a:cubicBezTo>
                  <a:cubicBezTo>
                    <a:pt x="17275" y="6316"/>
                    <a:pt x="17240" y="6374"/>
                    <a:pt x="17228" y="6432"/>
                  </a:cubicBezTo>
                  <a:cubicBezTo>
                    <a:pt x="17182" y="6595"/>
                    <a:pt x="17054" y="6711"/>
                    <a:pt x="16973" y="6838"/>
                  </a:cubicBezTo>
                  <a:cubicBezTo>
                    <a:pt x="16938" y="6885"/>
                    <a:pt x="16868" y="6908"/>
                    <a:pt x="16833" y="6966"/>
                  </a:cubicBezTo>
                  <a:cubicBezTo>
                    <a:pt x="16694" y="7198"/>
                    <a:pt x="16474" y="7279"/>
                    <a:pt x="16218" y="7291"/>
                  </a:cubicBezTo>
                  <a:cubicBezTo>
                    <a:pt x="15777" y="7314"/>
                    <a:pt x="15359" y="7198"/>
                    <a:pt x="14941" y="7233"/>
                  </a:cubicBezTo>
                  <a:cubicBezTo>
                    <a:pt x="14906" y="7233"/>
                    <a:pt x="14883" y="7233"/>
                    <a:pt x="14848" y="7221"/>
                  </a:cubicBezTo>
                  <a:cubicBezTo>
                    <a:pt x="14546" y="7129"/>
                    <a:pt x="14245" y="7070"/>
                    <a:pt x="13920" y="7059"/>
                  </a:cubicBezTo>
                  <a:lnTo>
                    <a:pt x="13838" y="7059"/>
                  </a:lnTo>
                  <a:cubicBezTo>
                    <a:pt x="13803" y="7129"/>
                    <a:pt x="13780" y="7187"/>
                    <a:pt x="13745" y="7256"/>
                  </a:cubicBezTo>
                  <a:close/>
                  <a:moveTo>
                    <a:pt x="17704" y="5318"/>
                  </a:moveTo>
                  <a:cubicBezTo>
                    <a:pt x="17785" y="5294"/>
                    <a:pt x="17867" y="5318"/>
                    <a:pt x="17913" y="5271"/>
                  </a:cubicBezTo>
                  <a:cubicBezTo>
                    <a:pt x="18041" y="5143"/>
                    <a:pt x="18192" y="4992"/>
                    <a:pt x="18215" y="4795"/>
                  </a:cubicBezTo>
                  <a:cubicBezTo>
                    <a:pt x="18250" y="4667"/>
                    <a:pt x="18273" y="4528"/>
                    <a:pt x="18308" y="4412"/>
                  </a:cubicBezTo>
                  <a:cubicBezTo>
                    <a:pt x="18308" y="4389"/>
                    <a:pt x="18285" y="4354"/>
                    <a:pt x="18285" y="4331"/>
                  </a:cubicBezTo>
                  <a:cubicBezTo>
                    <a:pt x="18203" y="4296"/>
                    <a:pt x="18134" y="4249"/>
                    <a:pt x="18041" y="4226"/>
                  </a:cubicBezTo>
                  <a:cubicBezTo>
                    <a:pt x="17785" y="4157"/>
                    <a:pt x="17635" y="4249"/>
                    <a:pt x="17565" y="4505"/>
                  </a:cubicBezTo>
                  <a:cubicBezTo>
                    <a:pt x="17553" y="4563"/>
                    <a:pt x="17565" y="4633"/>
                    <a:pt x="17530" y="4679"/>
                  </a:cubicBezTo>
                  <a:cubicBezTo>
                    <a:pt x="17437" y="4911"/>
                    <a:pt x="17507" y="5085"/>
                    <a:pt x="17669" y="5259"/>
                  </a:cubicBezTo>
                  <a:cubicBezTo>
                    <a:pt x="17669" y="5271"/>
                    <a:pt x="17681" y="5271"/>
                    <a:pt x="17704" y="5318"/>
                  </a:cubicBezTo>
                  <a:close/>
                  <a:moveTo>
                    <a:pt x="17344" y="2206"/>
                  </a:moveTo>
                  <a:cubicBezTo>
                    <a:pt x="17333" y="2241"/>
                    <a:pt x="17321" y="2253"/>
                    <a:pt x="17298" y="2288"/>
                  </a:cubicBezTo>
                  <a:cubicBezTo>
                    <a:pt x="17240" y="2555"/>
                    <a:pt x="17379" y="2822"/>
                    <a:pt x="17391" y="3077"/>
                  </a:cubicBezTo>
                  <a:cubicBezTo>
                    <a:pt x="17391" y="3112"/>
                    <a:pt x="17460" y="3170"/>
                    <a:pt x="17495" y="3170"/>
                  </a:cubicBezTo>
                  <a:cubicBezTo>
                    <a:pt x="17635" y="3181"/>
                    <a:pt x="17797" y="3216"/>
                    <a:pt x="17948" y="3135"/>
                  </a:cubicBezTo>
                  <a:cubicBezTo>
                    <a:pt x="17925" y="2822"/>
                    <a:pt x="17855" y="2520"/>
                    <a:pt x="17751" y="2206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26"/>
            <p:cNvSpPr/>
            <p:nvPr/>
          </p:nvSpPr>
          <p:spPr>
            <a:xfrm>
              <a:off x="1086750" y="2833825"/>
              <a:ext cx="45300" cy="43000"/>
            </a:xfrm>
            <a:custGeom>
              <a:avLst/>
              <a:gdLst/>
              <a:ahLst/>
              <a:cxnLst/>
              <a:rect l="l" t="t" r="r" b="b"/>
              <a:pathLst>
                <a:path w="1812" h="1720" extrusionOk="0">
                  <a:moveTo>
                    <a:pt x="941" y="1684"/>
                  </a:moveTo>
                  <a:lnTo>
                    <a:pt x="709" y="1684"/>
                  </a:lnTo>
                  <a:cubicBezTo>
                    <a:pt x="662" y="1684"/>
                    <a:pt x="627" y="1684"/>
                    <a:pt x="593" y="1661"/>
                  </a:cubicBezTo>
                  <a:cubicBezTo>
                    <a:pt x="465" y="1568"/>
                    <a:pt x="337" y="1498"/>
                    <a:pt x="233" y="1382"/>
                  </a:cubicBezTo>
                  <a:cubicBezTo>
                    <a:pt x="70" y="1185"/>
                    <a:pt x="0" y="930"/>
                    <a:pt x="0" y="674"/>
                  </a:cubicBezTo>
                  <a:cubicBezTo>
                    <a:pt x="0" y="628"/>
                    <a:pt x="12" y="570"/>
                    <a:pt x="24" y="523"/>
                  </a:cubicBezTo>
                  <a:cubicBezTo>
                    <a:pt x="163" y="314"/>
                    <a:pt x="534" y="1"/>
                    <a:pt x="860" y="152"/>
                  </a:cubicBezTo>
                  <a:cubicBezTo>
                    <a:pt x="929" y="175"/>
                    <a:pt x="1010" y="198"/>
                    <a:pt x="1080" y="198"/>
                  </a:cubicBezTo>
                  <a:cubicBezTo>
                    <a:pt x="1463" y="256"/>
                    <a:pt x="1753" y="581"/>
                    <a:pt x="1788" y="964"/>
                  </a:cubicBezTo>
                  <a:cubicBezTo>
                    <a:pt x="1811" y="1243"/>
                    <a:pt x="1661" y="1394"/>
                    <a:pt x="1475" y="1545"/>
                  </a:cubicBezTo>
                  <a:cubicBezTo>
                    <a:pt x="1301" y="1673"/>
                    <a:pt x="1115" y="1719"/>
                    <a:pt x="941" y="1684"/>
                  </a:cubicBezTo>
                  <a:close/>
                  <a:moveTo>
                    <a:pt x="627" y="442"/>
                  </a:moveTo>
                  <a:cubicBezTo>
                    <a:pt x="546" y="488"/>
                    <a:pt x="465" y="546"/>
                    <a:pt x="372" y="605"/>
                  </a:cubicBezTo>
                  <a:cubicBezTo>
                    <a:pt x="314" y="639"/>
                    <a:pt x="291" y="721"/>
                    <a:pt x="302" y="790"/>
                  </a:cubicBezTo>
                  <a:cubicBezTo>
                    <a:pt x="360" y="1011"/>
                    <a:pt x="453" y="1208"/>
                    <a:pt x="651" y="1336"/>
                  </a:cubicBezTo>
                  <a:cubicBezTo>
                    <a:pt x="697" y="1371"/>
                    <a:pt x="743" y="1382"/>
                    <a:pt x="778" y="1394"/>
                  </a:cubicBezTo>
                  <a:cubicBezTo>
                    <a:pt x="987" y="1429"/>
                    <a:pt x="1161" y="1382"/>
                    <a:pt x="1347" y="1313"/>
                  </a:cubicBezTo>
                  <a:cubicBezTo>
                    <a:pt x="1405" y="1278"/>
                    <a:pt x="1452" y="1243"/>
                    <a:pt x="1440" y="1162"/>
                  </a:cubicBezTo>
                  <a:cubicBezTo>
                    <a:pt x="1440" y="1069"/>
                    <a:pt x="1417" y="964"/>
                    <a:pt x="1405" y="860"/>
                  </a:cubicBezTo>
                  <a:cubicBezTo>
                    <a:pt x="1405" y="790"/>
                    <a:pt x="1359" y="721"/>
                    <a:pt x="1301" y="686"/>
                  </a:cubicBezTo>
                  <a:cubicBezTo>
                    <a:pt x="1208" y="628"/>
                    <a:pt x="1115" y="570"/>
                    <a:pt x="999" y="546"/>
                  </a:cubicBezTo>
                  <a:cubicBezTo>
                    <a:pt x="918" y="488"/>
                    <a:pt x="778" y="465"/>
                    <a:pt x="627" y="442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2" name="Google Shape;1482;p26"/>
          <p:cNvGrpSpPr/>
          <p:nvPr/>
        </p:nvGrpSpPr>
        <p:grpSpPr>
          <a:xfrm rot="1062273" flipH="1">
            <a:off x="-107477" y="229689"/>
            <a:ext cx="384784" cy="1297441"/>
            <a:chOff x="954700" y="3672025"/>
            <a:chExt cx="106825" cy="360200"/>
          </a:xfrm>
        </p:grpSpPr>
        <p:sp>
          <p:nvSpPr>
            <p:cNvPr id="1483" name="Google Shape;1483;p26"/>
            <p:cNvSpPr/>
            <p:nvPr/>
          </p:nvSpPr>
          <p:spPr>
            <a:xfrm>
              <a:off x="954700" y="3672025"/>
              <a:ext cx="106825" cy="360200"/>
            </a:xfrm>
            <a:custGeom>
              <a:avLst/>
              <a:gdLst/>
              <a:ahLst/>
              <a:cxnLst/>
              <a:rect l="l" t="t" r="r" b="b"/>
              <a:pathLst>
                <a:path w="4273" h="14408" extrusionOk="0">
                  <a:moveTo>
                    <a:pt x="2276" y="0"/>
                  </a:moveTo>
                  <a:cubicBezTo>
                    <a:pt x="2392" y="81"/>
                    <a:pt x="2380" y="186"/>
                    <a:pt x="2380" y="290"/>
                  </a:cubicBezTo>
                  <a:cubicBezTo>
                    <a:pt x="2380" y="650"/>
                    <a:pt x="2392" y="999"/>
                    <a:pt x="2392" y="1358"/>
                  </a:cubicBezTo>
                  <a:cubicBezTo>
                    <a:pt x="2392" y="2078"/>
                    <a:pt x="2392" y="2798"/>
                    <a:pt x="2403" y="3506"/>
                  </a:cubicBezTo>
                  <a:cubicBezTo>
                    <a:pt x="2403" y="3622"/>
                    <a:pt x="2392" y="3727"/>
                    <a:pt x="2450" y="3854"/>
                  </a:cubicBezTo>
                  <a:cubicBezTo>
                    <a:pt x="2636" y="3854"/>
                    <a:pt x="2810" y="3889"/>
                    <a:pt x="2984" y="3947"/>
                  </a:cubicBezTo>
                  <a:cubicBezTo>
                    <a:pt x="3100" y="3982"/>
                    <a:pt x="3146" y="4063"/>
                    <a:pt x="3158" y="4156"/>
                  </a:cubicBezTo>
                  <a:lnTo>
                    <a:pt x="3158" y="4470"/>
                  </a:lnTo>
                  <a:cubicBezTo>
                    <a:pt x="3158" y="4574"/>
                    <a:pt x="3170" y="4667"/>
                    <a:pt x="3170" y="4772"/>
                  </a:cubicBezTo>
                  <a:cubicBezTo>
                    <a:pt x="3228" y="4783"/>
                    <a:pt x="3286" y="4783"/>
                    <a:pt x="3332" y="4806"/>
                  </a:cubicBezTo>
                  <a:cubicBezTo>
                    <a:pt x="3437" y="4830"/>
                    <a:pt x="3506" y="4888"/>
                    <a:pt x="3541" y="4981"/>
                  </a:cubicBezTo>
                  <a:cubicBezTo>
                    <a:pt x="3599" y="5131"/>
                    <a:pt x="3669" y="5294"/>
                    <a:pt x="3669" y="5468"/>
                  </a:cubicBezTo>
                  <a:cubicBezTo>
                    <a:pt x="3669" y="6606"/>
                    <a:pt x="3669" y="7732"/>
                    <a:pt x="3680" y="8881"/>
                  </a:cubicBezTo>
                  <a:cubicBezTo>
                    <a:pt x="3680" y="8997"/>
                    <a:pt x="3657" y="9125"/>
                    <a:pt x="3634" y="9241"/>
                  </a:cubicBezTo>
                  <a:cubicBezTo>
                    <a:pt x="3634" y="9276"/>
                    <a:pt x="3611" y="9299"/>
                    <a:pt x="3611" y="9334"/>
                  </a:cubicBezTo>
                  <a:cubicBezTo>
                    <a:pt x="3622" y="9636"/>
                    <a:pt x="3541" y="9938"/>
                    <a:pt x="3564" y="10239"/>
                  </a:cubicBezTo>
                  <a:cubicBezTo>
                    <a:pt x="3576" y="10437"/>
                    <a:pt x="3576" y="10611"/>
                    <a:pt x="3576" y="10797"/>
                  </a:cubicBezTo>
                  <a:cubicBezTo>
                    <a:pt x="3576" y="10901"/>
                    <a:pt x="3599" y="10994"/>
                    <a:pt x="3599" y="11110"/>
                  </a:cubicBezTo>
                  <a:cubicBezTo>
                    <a:pt x="3808" y="11099"/>
                    <a:pt x="3982" y="11168"/>
                    <a:pt x="4133" y="11308"/>
                  </a:cubicBezTo>
                  <a:cubicBezTo>
                    <a:pt x="4180" y="11342"/>
                    <a:pt x="4214" y="11389"/>
                    <a:pt x="4238" y="11447"/>
                  </a:cubicBezTo>
                  <a:cubicBezTo>
                    <a:pt x="4272" y="11691"/>
                    <a:pt x="4214" y="11923"/>
                    <a:pt x="4122" y="12155"/>
                  </a:cubicBezTo>
                  <a:cubicBezTo>
                    <a:pt x="4075" y="12248"/>
                    <a:pt x="4005" y="12306"/>
                    <a:pt x="3901" y="12306"/>
                  </a:cubicBezTo>
                  <a:cubicBezTo>
                    <a:pt x="3611" y="12306"/>
                    <a:pt x="3309" y="12306"/>
                    <a:pt x="3019" y="12294"/>
                  </a:cubicBezTo>
                  <a:cubicBezTo>
                    <a:pt x="2937" y="12294"/>
                    <a:pt x="2868" y="12248"/>
                    <a:pt x="2763" y="12213"/>
                  </a:cubicBezTo>
                  <a:cubicBezTo>
                    <a:pt x="2682" y="12445"/>
                    <a:pt x="2740" y="12666"/>
                    <a:pt x="2728" y="12898"/>
                  </a:cubicBezTo>
                  <a:cubicBezTo>
                    <a:pt x="2705" y="13119"/>
                    <a:pt x="2728" y="13351"/>
                    <a:pt x="2728" y="13583"/>
                  </a:cubicBezTo>
                  <a:cubicBezTo>
                    <a:pt x="2798" y="13583"/>
                    <a:pt x="2844" y="13571"/>
                    <a:pt x="2903" y="13571"/>
                  </a:cubicBezTo>
                  <a:cubicBezTo>
                    <a:pt x="2937" y="13571"/>
                    <a:pt x="2984" y="13548"/>
                    <a:pt x="3019" y="13583"/>
                  </a:cubicBezTo>
                  <a:cubicBezTo>
                    <a:pt x="3193" y="13699"/>
                    <a:pt x="3379" y="13757"/>
                    <a:pt x="3506" y="13931"/>
                  </a:cubicBezTo>
                  <a:cubicBezTo>
                    <a:pt x="3599" y="14047"/>
                    <a:pt x="3576" y="14175"/>
                    <a:pt x="3541" y="14303"/>
                  </a:cubicBezTo>
                  <a:cubicBezTo>
                    <a:pt x="3518" y="14361"/>
                    <a:pt x="3460" y="14407"/>
                    <a:pt x="3402" y="14407"/>
                  </a:cubicBezTo>
                  <a:lnTo>
                    <a:pt x="3193" y="14407"/>
                  </a:lnTo>
                  <a:lnTo>
                    <a:pt x="1533" y="14407"/>
                  </a:lnTo>
                  <a:cubicBezTo>
                    <a:pt x="1370" y="14407"/>
                    <a:pt x="1231" y="14396"/>
                    <a:pt x="1103" y="14303"/>
                  </a:cubicBezTo>
                  <a:cubicBezTo>
                    <a:pt x="1022" y="14268"/>
                    <a:pt x="952" y="14245"/>
                    <a:pt x="871" y="14221"/>
                  </a:cubicBezTo>
                  <a:cubicBezTo>
                    <a:pt x="778" y="14187"/>
                    <a:pt x="720" y="14129"/>
                    <a:pt x="697" y="14047"/>
                  </a:cubicBezTo>
                  <a:cubicBezTo>
                    <a:pt x="650" y="13943"/>
                    <a:pt x="697" y="13827"/>
                    <a:pt x="813" y="13804"/>
                  </a:cubicBezTo>
                  <a:cubicBezTo>
                    <a:pt x="987" y="13757"/>
                    <a:pt x="1126" y="13687"/>
                    <a:pt x="1289" y="13595"/>
                  </a:cubicBezTo>
                  <a:cubicBezTo>
                    <a:pt x="1347" y="13560"/>
                    <a:pt x="1417" y="13548"/>
                    <a:pt x="1486" y="13537"/>
                  </a:cubicBezTo>
                  <a:cubicBezTo>
                    <a:pt x="1544" y="13525"/>
                    <a:pt x="1602" y="13490"/>
                    <a:pt x="1649" y="13478"/>
                  </a:cubicBezTo>
                  <a:cubicBezTo>
                    <a:pt x="1695" y="13246"/>
                    <a:pt x="1707" y="12445"/>
                    <a:pt x="1660" y="12201"/>
                  </a:cubicBezTo>
                  <a:cubicBezTo>
                    <a:pt x="1602" y="12201"/>
                    <a:pt x="1544" y="12190"/>
                    <a:pt x="1486" y="12190"/>
                  </a:cubicBezTo>
                  <a:cubicBezTo>
                    <a:pt x="1289" y="12190"/>
                    <a:pt x="1080" y="12178"/>
                    <a:pt x="883" y="12190"/>
                  </a:cubicBezTo>
                  <a:cubicBezTo>
                    <a:pt x="639" y="12201"/>
                    <a:pt x="407" y="12143"/>
                    <a:pt x="151" y="12097"/>
                  </a:cubicBezTo>
                  <a:cubicBezTo>
                    <a:pt x="58" y="12085"/>
                    <a:pt x="12" y="12027"/>
                    <a:pt x="12" y="11946"/>
                  </a:cubicBezTo>
                  <a:cubicBezTo>
                    <a:pt x="12" y="11725"/>
                    <a:pt x="0" y="11493"/>
                    <a:pt x="12" y="11273"/>
                  </a:cubicBezTo>
                  <a:cubicBezTo>
                    <a:pt x="12" y="11110"/>
                    <a:pt x="116" y="11041"/>
                    <a:pt x="267" y="11029"/>
                  </a:cubicBezTo>
                  <a:lnTo>
                    <a:pt x="581" y="11029"/>
                  </a:lnTo>
                  <a:cubicBezTo>
                    <a:pt x="650" y="11029"/>
                    <a:pt x="708" y="11006"/>
                    <a:pt x="790" y="11006"/>
                  </a:cubicBezTo>
                  <a:cubicBezTo>
                    <a:pt x="790" y="10924"/>
                    <a:pt x="813" y="10855"/>
                    <a:pt x="813" y="10797"/>
                  </a:cubicBezTo>
                  <a:lnTo>
                    <a:pt x="813" y="8034"/>
                  </a:lnTo>
                  <a:cubicBezTo>
                    <a:pt x="813" y="7047"/>
                    <a:pt x="824" y="6072"/>
                    <a:pt x="824" y="5097"/>
                  </a:cubicBezTo>
                  <a:cubicBezTo>
                    <a:pt x="824" y="5015"/>
                    <a:pt x="824" y="4946"/>
                    <a:pt x="836" y="4876"/>
                  </a:cubicBezTo>
                  <a:cubicBezTo>
                    <a:pt x="848" y="4748"/>
                    <a:pt x="894" y="4690"/>
                    <a:pt x="1022" y="4690"/>
                  </a:cubicBezTo>
                  <a:cubicBezTo>
                    <a:pt x="1161" y="4690"/>
                    <a:pt x="1289" y="4667"/>
                    <a:pt x="1405" y="4574"/>
                  </a:cubicBezTo>
                  <a:lnTo>
                    <a:pt x="1405" y="4145"/>
                  </a:lnTo>
                  <a:cubicBezTo>
                    <a:pt x="1405" y="3820"/>
                    <a:pt x="1475" y="3762"/>
                    <a:pt x="1800" y="3738"/>
                  </a:cubicBezTo>
                  <a:cubicBezTo>
                    <a:pt x="1858" y="3738"/>
                    <a:pt x="1916" y="3738"/>
                    <a:pt x="1985" y="3727"/>
                  </a:cubicBezTo>
                  <a:cubicBezTo>
                    <a:pt x="1997" y="3727"/>
                    <a:pt x="2032" y="3715"/>
                    <a:pt x="2055" y="3704"/>
                  </a:cubicBezTo>
                  <a:cubicBezTo>
                    <a:pt x="2067" y="3657"/>
                    <a:pt x="2090" y="3599"/>
                    <a:pt x="2090" y="3541"/>
                  </a:cubicBezTo>
                  <a:cubicBezTo>
                    <a:pt x="2090" y="2868"/>
                    <a:pt x="2102" y="2206"/>
                    <a:pt x="2090" y="1544"/>
                  </a:cubicBezTo>
                  <a:cubicBezTo>
                    <a:pt x="2090" y="1242"/>
                    <a:pt x="2055" y="941"/>
                    <a:pt x="2043" y="639"/>
                  </a:cubicBezTo>
                  <a:cubicBezTo>
                    <a:pt x="2043" y="465"/>
                    <a:pt x="2055" y="290"/>
                    <a:pt x="2067" y="116"/>
                  </a:cubicBezTo>
                  <a:cubicBezTo>
                    <a:pt x="2102" y="58"/>
                    <a:pt x="2171" y="12"/>
                    <a:pt x="2276" y="0"/>
                  </a:cubicBezTo>
                  <a:close/>
                  <a:moveTo>
                    <a:pt x="1173" y="11168"/>
                  </a:moveTo>
                  <a:lnTo>
                    <a:pt x="1498" y="11168"/>
                  </a:lnTo>
                  <a:lnTo>
                    <a:pt x="2531" y="11168"/>
                  </a:lnTo>
                  <a:cubicBezTo>
                    <a:pt x="2624" y="11168"/>
                    <a:pt x="2705" y="11168"/>
                    <a:pt x="2763" y="11203"/>
                  </a:cubicBezTo>
                  <a:cubicBezTo>
                    <a:pt x="2926" y="11319"/>
                    <a:pt x="3088" y="11273"/>
                    <a:pt x="3262" y="11226"/>
                  </a:cubicBezTo>
                  <a:cubicBezTo>
                    <a:pt x="3262" y="11168"/>
                    <a:pt x="3274" y="11110"/>
                    <a:pt x="3274" y="11075"/>
                  </a:cubicBezTo>
                  <a:cubicBezTo>
                    <a:pt x="3286" y="10460"/>
                    <a:pt x="3309" y="9833"/>
                    <a:pt x="3320" y="9229"/>
                  </a:cubicBezTo>
                  <a:cubicBezTo>
                    <a:pt x="3320" y="9079"/>
                    <a:pt x="3344" y="8928"/>
                    <a:pt x="3367" y="8777"/>
                  </a:cubicBezTo>
                  <a:cubicBezTo>
                    <a:pt x="3379" y="8556"/>
                    <a:pt x="3390" y="8324"/>
                    <a:pt x="3332" y="8115"/>
                  </a:cubicBezTo>
                  <a:cubicBezTo>
                    <a:pt x="3181" y="8057"/>
                    <a:pt x="3007" y="8080"/>
                    <a:pt x="2844" y="8080"/>
                  </a:cubicBezTo>
                  <a:cubicBezTo>
                    <a:pt x="2810" y="8080"/>
                    <a:pt x="2775" y="8115"/>
                    <a:pt x="2740" y="8138"/>
                  </a:cubicBezTo>
                  <a:cubicBezTo>
                    <a:pt x="2601" y="8243"/>
                    <a:pt x="2577" y="8254"/>
                    <a:pt x="2485" y="8173"/>
                  </a:cubicBezTo>
                  <a:cubicBezTo>
                    <a:pt x="2380" y="8080"/>
                    <a:pt x="2276" y="8069"/>
                    <a:pt x="2171" y="8069"/>
                  </a:cubicBezTo>
                  <a:lnTo>
                    <a:pt x="1324" y="8069"/>
                  </a:lnTo>
                  <a:cubicBezTo>
                    <a:pt x="1266" y="8069"/>
                    <a:pt x="1208" y="8080"/>
                    <a:pt x="1150" y="8080"/>
                  </a:cubicBezTo>
                  <a:cubicBezTo>
                    <a:pt x="1115" y="8359"/>
                    <a:pt x="1126" y="10901"/>
                    <a:pt x="1173" y="11168"/>
                  </a:cubicBezTo>
                  <a:close/>
                  <a:moveTo>
                    <a:pt x="1150" y="4992"/>
                  </a:moveTo>
                  <a:cubicBezTo>
                    <a:pt x="1103" y="5236"/>
                    <a:pt x="1115" y="7593"/>
                    <a:pt x="1161" y="7825"/>
                  </a:cubicBezTo>
                  <a:cubicBezTo>
                    <a:pt x="1219" y="7836"/>
                    <a:pt x="1277" y="7848"/>
                    <a:pt x="1335" y="7848"/>
                  </a:cubicBezTo>
                  <a:lnTo>
                    <a:pt x="3170" y="7848"/>
                  </a:lnTo>
                  <a:cubicBezTo>
                    <a:pt x="3239" y="7848"/>
                    <a:pt x="3297" y="7825"/>
                    <a:pt x="3332" y="7825"/>
                  </a:cubicBezTo>
                  <a:cubicBezTo>
                    <a:pt x="3344" y="7778"/>
                    <a:pt x="3344" y="7744"/>
                    <a:pt x="3344" y="7720"/>
                  </a:cubicBezTo>
                  <a:cubicBezTo>
                    <a:pt x="3344" y="6977"/>
                    <a:pt x="3367" y="6258"/>
                    <a:pt x="3367" y="5515"/>
                  </a:cubicBezTo>
                  <a:cubicBezTo>
                    <a:pt x="3367" y="5352"/>
                    <a:pt x="3309" y="5224"/>
                    <a:pt x="3251" y="5097"/>
                  </a:cubicBezTo>
                  <a:cubicBezTo>
                    <a:pt x="3077" y="5050"/>
                    <a:pt x="2914" y="5015"/>
                    <a:pt x="2752" y="4992"/>
                  </a:cubicBezTo>
                  <a:cubicBezTo>
                    <a:pt x="2694" y="4969"/>
                    <a:pt x="2636" y="4969"/>
                    <a:pt x="2566" y="4969"/>
                  </a:cubicBezTo>
                  <a:lnTo>
                    <a:pt x="2067" y="4969"/>
                  </a:lnTo>
                  <a:cubicBezTo>
                    <a:pt x="1997" y="4969"/>
                    <a:pt x="1927" y="4969"/>
                    <a:pt x="1858" y="4946"/>
                  </a:cubicBezTo>
                  <a:cubicBezTo>
                    <a:pt x="1637" y="4841"/>
                    <a:pt x="1451" y="4876"/>
                    <a:pt x="1231" y="4957"/>
                  </a:cubicBezTo>
                  <a:close/>
                  <a:moveTo>
                    <a:pt x="256" y="11842"/>
                  </a:moveTo>
                  <a:cubicBezTo>
                    <a:pt x="465" y="11958"/>
                    <a:pt x="650" y="11981"/>
                    <a:pt x="836" y="11969"/>
                  </a:cubicBezTo>
                  <a:cubicBezTo>
                    <a:pt x="1451" y="11958"/>
                    <a:pt x="2055" y="11969"/>
                    <a:pt x="2670" y="11969"/>
                  </a:cubicBezTo>
                  <a:cubicBezTo>
                    <a:pt x="2752" y="11969"/>
                    <a:pt x="2856" y="11969"/>
                    <a:pt x="2949" y="11981"/>
                  </a:cubicBezTo>
                  <a:cubicBezTo>
                    <a:pt x="3239" y="12062"/>
                    <a:pt x="3495" y="12062"/>
                    <a:pt x="3831" y="12016"/>
                  </a:cubicBezTo>
                  <a:cubicBezTo>
                    <a:pt x="3936" y="11865"/>
                    <a:pt x="4017" y="11714"/>
                    <a:pt x="3947" y="11505"/>
                  </a:cubicBezTo>
                  <a:cubicBezTo>
                    <a:pt x="3855" y="11424"/>
                    <a:pt x="3762" y="11342"/>
                    <a:pt x="3622" y="11377"/>
                  </a:cubicBezTo>
                  <a:cubicBezTo>
                    <a:pt x="3471" y="11551"/>
                    <a:pt x="3471" y="11551"/>
                    <a:pt x="3239" y="11551"/>
                  </a:cubicBezTo>
                  <a:cubicBezTo>
                    <a:pt x="3100" y="11551"/>
                    <a:pt x="2972" y="11551"/>
                    <a:pt x="2844" y="11540"/>
                  </a:cubicBezTo>
                  <a:cubicBezTo>
                    <a:pt x="2543" y="11517"/>
                    <a:pt x="2229" y="11493"/>
                    <a:pt x="1927" y="11482"/>
                  </a:cubicBezTo>
                  <a:cubicBezTo>
                    <a:pt x="1672" y="11458"/>
                    <a:pt x="1393" y="11482"/>
                    <a:pt x="1126" y="11482"/>
                  </a:cubicBezTo>
                  <a:cubicBezTo>
                    <a:pt x="999" y="11482"/>
                    <a:pt x="883" y="11482"/>
                    <a:pt x="813" y="11342"/>
                  </a:cubicBezTo>
                  <a:cubicBezTo>
                    <a:pt x="801" y="11319"/>
                    <a:pt x="755" y="11284"/>
                    <a:pt x="708" y="11284"/>
                  </a:cubicBezTo>
                  <a:cubicBezTo>
                    <a:pt x="569" y="11284"/>
                    <a:pt x="407" y="11249"/>
                    <a:pt x="256" y="11319"/>
                  </a:cubicBezTo>
                  <a:cubicBezTo>
                    <a:pt x="256" y="11389"/>
                    <a:pt x="244" y="11458"/>
                    <a:pt x="244" y="11540"/>
                  </a:cubicBezTo>
                  <a:cubicBezTo>
                    <a:pt x="256" y="11656"/>
                    <a:pt x="256" y="11737"/>
                    <a:pt x="256" y="11842"/>
                  </a:cubicBezTo>
                  <a:close/>
                  <a:moveTo>
                    <a:pt x="2856" y="4238"/>
                  </a:moveTo>
                  <a:cubicBezTo>
                    <a:pt x="2752" y="4145"/>
                    <a:pt x="2659" y="4121"/>
                    <a:pt x="2543" y="4121"/>
                  </a:cubicBezTo>
                  <a:cubicBezTo>
                    <a:pt x="2392" y="4121"/>
                    <a:pt x="2229" y="4121"/>
                    <a:pt x="2090" y="4052"/>
                  </a:cubicBezTo>
                  <a:cubicBezTo>
                    <a:pt x="1997" y="4005"/>
                    <a:pt x="1869" y="4017"/>
                    <a:pt x="1765" y="4052"/>
                  </a:cubicBezTo>
                  <a:cubicBezTo>
                    <a:pt x="1707" y="4365"/>
                    <a:pt x="1707" y="4377"/>
                    <a:pt x="1881" y="4667"/>
                  </a:cubicBezTo>
                  <a:cubicBezTo>
                    <a:pt x="2194" y="4760"/>
                    <a:pt x="2508" y="4702"/>
                    <a:pt x="2844" y="4714"/>
                  </a:cubicBezTo>
                  <a:cubicBezTo>
                    <a:pt x="2868" y="4551"/>
                    <a:pt x="2856" y="4400"/>
                    <a:pt x="2856" y="4238"/>
                  </a:cubicBezTo>
                  <a:close/>
                  <a:moveTo>
                    <a:pt x="1962" y="12259"/>
                  </a:moveTo>
                  <a:lnTo>
                    <a:pt x="1962" y="13049"/>
                  </a:lnTo>
                  <a:cubicBezTo>
                    <a:pt x="1962" y="13246"/>
                    <a:pt x="1985" y="13455"/>
                    <a:pt x="2090" y="13641"/>
                  </a:cubicBezTo>
                  <a:cubicBezTo>
                    <a:pt x="2206" y="13653"/>
                    <a:pt x="2322" y="13687"/>
                    <a:pt x="2450" y="13606"/>
                  </a:cubicBezTo>
                  <a:lnTo>
                    <a:pt x="2450" y="12944"/>
                  </a:lnTo>
                  <a:cubicBezTo>
                    <a:pt x="2438" y="12712"/>
                    <a:pt x="2496" y="12480"/>
                    <a:pt x="2403" y="12248"/>
                  </a:cubicBezTo>
                  <a:cubicBezTo>
                    <a:pt x="2252" y="12236"/>
                    <a:pt x="2113" y="12213"/>
                    <a:pt x="1962" y="12259"/>
                  </a:cubicBezTo>
                  <a:close/>
                  <a:moveTo>
                    <a:pt x="1161" y="14047"/>
                  </a:moveTo>
                  <a:cubicBezTo>
                    <a:pt x="1242" y="14152"/>
                    <a:pt x="1359" y="14175"/>
                    <a:pt x="1498" y="14175"/>
                  </a:cubicBezTo>
                  <a:lnTo>
                    <a:pt x="3123" y="14175"/>
                  </a:lnTo>
                  <a:cubicBezTo>
                    <a:pt x="3158" y="14175"/>
                    <a:pt x="3204" y="14163"/>
                    <a:pt x="3262" y="14140"/>
                  </a:cubicBezTo>
                  <a:cubicBezTo>
                    <a:pt x="3146" y="14012"/>
                    <a:pt x="3065" y="13954"/>
                    <a:pt x="2775" y="13838"/>
                  </a:cubicBezTo>
                  <a:cubicBezTo>
                    <a:pt x="2554" y="13954"/>
                    <a:pt x="2554" y="13954"/>
                    <a:pt x="2310" y="13954"/>
                  </a:cubicBezTo>
                  <a:lnTo>
                    <a:pt x="2090" y="13954"/>
                  </a:lnTo>
                  <a:cubicBezTo>
                    <a:pt x="1881" y="13954"/>
                    <a:pt x="1881" y="13954"/>
                    <a:pt x="1707" y="13815"/>
                  </a:cubicBezTo>
                  <a:cubicBezTo>
                    <a:pt x="1521" y="13815"/>
                    <a:pt x="1324" y="13873"/>
                    <a:pt x="1161" y="14047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26"/>
            <p:cNvSpPr/>
            <p:nvPr/>
          </p:nvSpPr>
          <p:spPr>
            <a:xfrm>
              <a:off x="1014200" y="3903325"/>
              <a:ext cx="13375" cy="6700"/>
            </a:xfrm>
            <a:custGeom>
              <a:avLst/>
              <a:gdLst/>
              <a:ahLst/>
              <a:cxnLst/>
              <a:rect l="l" t="t" r="r" b="b"/>
              <a:pathLst>
                <a:path w="535" h="268" extrusionOk="0">
                  <a:moveTo>
                    <a:pt x="232" y="268"/>
                  </a:moveTo>
                  <a:cubicBezTo>
                    <a:pt x="186" y="256"/>
                    <a:pt x="116" y="233"/>
                    <a:pt x="47" y="221"/>
                  </a:cubicBezTo>
                  <a:cubicBezTo>
                    <a:pt x="12" y="210"/>
                    <a:pt x="0" y="175"/>
                    <a:pt x="0" y="152"/>
                  </a:cubicBezTo>
                  <a:cubicBezTo>
                    <a:pt x="0" y="117"/>
                    <a:pt x="12" y="94"/>
                    <a:pt x="47" y="82"/>
                  </a:cubicBezTo>
                  <a:cubicBezTo>
                    <a:pt x="186" y="1"/>
                    <a:pt x="337" y="1"/>
                    <a:pt x="476" y="82"/>
                  </a:cubicBezTo>
                  <a:cubicBezTo>
                    <a:pt x="499" y="94"/>
                    <a:pt x="534" y="152"/>
                    <a:pt x="523" y="175"/>
                  </a:cubicBezTo>
                  <a:cubicBezTo>
                    <a:pt x="523" y="210"/>
                    <a:pt x="476" y="233"/>
                    <a:pt x="430" y="256"/>
                  </a:cubicBezTo>
                  <a:cubicBezTo>
                    <a:pt x="372" y="268"/>
                    <a:pt x="337" y="268"/>
                    <a:pt x="232" y="26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26"/>
            <p:cNvSpPr/>
            <p:nvPr/>
          </p:nvSpPr>
          <p:spPr>
            <a:xfrm>
              <a:off x="1013025" y="3887075"/>
              <a:ext cx="12800" cy="7575"/>
            </a:xfrm>
            <a:custGeom>
              <a:avLst/>
              <a:gdLst/>
              <a:ahLst/>
              <a:cxnLst/>
              <a:rect l="l" t="t" r="r" b="b"/>
              <a:pathLst>
                <a:path w="512" h="303" extrusionOk="0">
                  <a:moveTo>
                    <a:pt x="210" y="1"/>
                  </a:moveTo>
                  <a:cubicBezTo>
                    <a:pt x="303" y="1"/>
                    <a:pt x="395" y="70"/>
                    <a:pt x="465" y="152"/>
                  </a:cubicBezTo>
                  <a:cubicBezTo>
                    <a:pt x="511" y="186"/>
                    <a:pt x="477" y="279"/>
                    <a:pt x="419" y="291"/>
                  </a:cubicBezTo>
                  <a:cubicBezTo>
                    <a:pt x="384" y="302"/>
                    <a:pt x="337" y="302"/>
                    <a:pt x="303" y="302"/>
                  </a:cubicBezTo>
                  <a:cubicBezTo>
                    <a:pt x="233" y="279"/>
                    <a:pt x="163" y="244"/>
                    <a:pt x="94" y="210"/>
                  </a:cubicBezTo>
                  <a:cubicBezTo>
                    <a:pt x="47" y="175"/>
                    <a:pt x="1" y="128"/>
                    <a:pt x="36" y="70"/>
                  </a:cubicBezTo>
                  <a:cubicBezTo>
                    <a:pt x="47" y="47"/>
                    <a:pt x="105" y="35"/>
                    <a:pt x="152" y="1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26"/>
            <p:cNvSpPr/>
            <p:nvPr/>
          </p:nvSpPr>
          <p:spPr>
            <a:xfrm>
              <a:off x="1017675" y="3916400"/>
              <a:ext cx="8150" cy="6400"/>
            </a:xfrm>
            <a:custGeom>
              <a:avLst/>
              <a:gdLst/>
              <a:ahLst/>
              <a:cxnLst/>
              <a:rect l="l" t="t" r="r" b="b"/>
              <a:pathLst>
                <a:path w="326" h="256" extrusionOk="0">
                  <a:moveTo>
                    <a:pt x="0" y="151"/>
                  </a:moveTo>
                  <a:cubicBezTo>
                    <a:pt x="163" y="23"/>
                    <a:pt x="233" y="0"/>
                    <a:pt x="291" y="81"/>
                  </a:cubicBezTo>
                  <a:cubicBezTo>
                    <a:pt x="325" y="105"/>
                    <a:pt x="325" y="174"/>
                    <a:pt x="314" y="209"/>
                  </a:cubicBezTo>
                  <a:cubicBezTo>
                    <a:pt x="314" y="232"/>
                    <a:pt x="233" y="256"/>
                    <a:pt x="209" y="256"/>
                  </a:cubicBezTo>
                  <a:cubicBezTo>
                    <a:pt x="151" y="232"/>
                    <a:pt x="93" y="197"/>
                    <a:pt x="0" y="151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26"/>
            <p:cNvSpPr/>
            <p:nvPr/>
          </p:nvSpPr>
          <p:spPr>
            <a:xfrm>
              <a:off x="1019125" y="3938150"/>
              <a:ext cx="5825" cy="4375"/>
            </a:xfrm>
            <a:custGeom>
              <a:avLst/>
              <a:gdLst/>
              <a:ahLst/>
              <a:cxnLst/>
              <a:rect l="l" t="t" r="r" b="b"/>
              <a:pathLst>
                <a:path w="233" h="175" extrusionOk="0">
                  <a:moveTo>
                    <a:pt x="209" y="152"/>
                  </a:moveTo>
                  <a:cubicBezTo>
                    <a:pt x="175" y="152"/>
                    <a:pt x="140" y="175"/>
                    <a:pt x="93" y="163"/>
                  </a:cubicBezTo>
                  <a:cubicBezTo>
                    <a:pt x="47" y="163"/>
                    <a:pt x="0" y="82"/>
                    <a:pt x="47" y="47"/>
                  </a:cubicBezTo>
                  <a:cubicBezTo>
                    <a:pt x="70" y="24"/>
                    <a:pt x="117" y="1"/>
                    <a:pt x="151" y="24"/>
                  </a:cubicBezTo>
                  <a:cubicBezTo>
                    <a:pt x="209" y="36"/>
                    <a:pt x="233" y="94"/>
                    <a:pt x="209" y="152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26"/>
            <p:cNvSpPr/>
            <p:nvPr/>
          </p:nvSpPr>
          <p:spPr>
            <a:xfrm>
              <a:off x="1012150" y="3814800"/>
              <a:ext cx="17150" cy="6700"/>
            </a:xfrm>
            <a:custGeom>
              <a:avLst/>
              <a:gdLst/>
              <a:ahLst/>
              <a:cxnLst/>
              <a:rect l="l" t="t" r="r" b="b"/>
              <a:pathLst>
                <a:path w="686" h="268" extrusionOk="0">
                  <a:moveTo>
                    <a:pt x="326" y="268"/>
                  </a:moveTo>
                  <a:cubicBezTo>
                    <a:pt x="268" y="268"/>
                    <a:pt x="163" y="256"/>
                    <a:pt x="71" y="233"/>
                  </a:cubicBezTo>
                  <a:cubicBezTo>
                    <a:pt x="36" y="233"/>
                    <a:pt x="1" y="175"/>
                    <a:pt x="1" y="152"/>
                  </a:cubicBezTo>
                  <a:cubicBezTo>
                    <a:pt x="1" y="117"/>
                    <a:pt x="36" y="59"/>
                    <a:pt x="71" y="59"/>
                  </a:cubicBezTo>
                  <a:cubicBezTo>
                    <a:pt x="256" y="1"/>
                    <a:pt x="442" y="13"/>
                    <a:pt x="628" y="47"/>
                  </a:cubicBezTo>
                  <a:cubicBezTo>
                    <a:pt x="663" y="47"/>
                    <a:pt x="686" y="117"/>
                    <a:pt x="686" y="129"/>
                  </a:cubicBezTo>
                  <a:cubicBezTo>
                    <a:pt x="674" y="175"/>
                    <a:pt x="651" y="233"/>
                    <a:pt x="605" y="233"/>
                  </a:cubicBezTo>
                  <a:cubicBezTo>
                    <a:pt x="535" y="256"/>
                    <a:pt x="442" y="256"/>
                    <a:pt x="326" y="26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26"/>
            <p:cNvSpPr/>
            <p:nvPr/>
          </p:nvSpPr>
          <p:spPr>
            <a:xfrm>
              <a:off x="1014475" y="3828750"/>
              <a:ext cx="11650" cy="4650"/>
            </a:xfrm>
            <a:custGeom>
              <a:avLst/>
              <a:gdLst/>
              <a:ahLst/>
              <a:cxnLst/>
              <a:rect l="l" t="t" r="r" b="b"/>
              <a:pathLst>
                <a:path w="466" h="186" extrusionOk="0">
                  <a:moveTo>
                    <a:pt x="233" y="186"/>
                  </a:moveTo>
                  <a:cubicBezTo>
                    <a:pt x="186" y="186"/>
                    <a:pt x="152" y="186"/>
                    <a:pt x="105" y="174"/>
                  </a:cubicBezTo>
                  <a:cubicBezTo>
                    <a:pt x="70" y="163"/>
                    <a:pt x="12" y="128"/>
                    <a:pt x="12" y="105"/>
                  </a:cubicBezTo>
                  <a:cubicBezTo>
                    <a:pt x="1" y="47"/>
                    <a:pt x="59" y="12"/>
                    <a:pt x="105" y="12"/>
                  </a:cubicBezTo>
                  <a:cubicBezTo>
                    <a:pt x="186" y="0"/>
                    <a:pt x="279" y="0"/>
                    <a:pt x="361" y="12"/>
                  </a:cubicBezTo>
                  <a:cubicBezTo>
                    <a:pt x="395" y="12"/>
                    <a:pt x="442" y="58"/>
                    <a:pt x="453" y="81"/>
                  </a:cubicBezTo>
                  <a:cubicBezTo>
                    <a:pt x="465" y="139"/>
                    <a:pt x="419" y="174"/>
                    <a:pt x="361" y="186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26"/>
            <p:cNvSpPr/>
            <p:nvPr/>
          </p:nvSpPr>
          <p:spPr>
            <a:xfrm>
              <a:off x="1015650" y="3840650"/>
              <a:ext cx="10175" cy="5825"/>
            </a:xfrm>
            <a:custGeom>
              <a:avLst/>
              <a:gdLst/>
              <a:ahLst/>
              <a:cxnLst/>
              <a:rect l="l" t="t" r="r" b="b"/>
              <a:pathLst>
                <a:path w="407" h="233" extrusionOk="0">
                  <a:moveTo>
                    <a:pt x="0" y="58"/>
                  </a:moveTo>
                  <a:cubicBezTo>
                    <a:pt x="116" y="0"/>
                    <a:pt x="221" y="12"/>
                    <a:pt x="314" y="35"/>
                  </a:cubicBezTo>
                  <a:cubicBezTo>
                    <a:pt x="372" y="47"/>
                    <a:pt x="406" y="93"/>
                    <a:pt x="395" y="139"/>
                  </a:cubicBezTo>
                  <a:cubicBezTo>
                    <a:pt x="372" y="197"/>
                    <a:pt x="337" y="232"/>
                    <a:pt x="279" y="232"/>
                  </a:cubicBezTo>
                  <a:cubicBezTo>
                    <a:pt x="221" y="232"/>
                    <a:pt x="139" y="232"/>
                    <a:pt x="105" y="197"/>
                  </a:cubicBezTo>
                  <a:cubicBezTo>
                    <a:pt x="70" y="174"/>
                    <a:pt x="47" y="105"/>
                    <a:pt x="0" y="5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26"/>
            <p:cNvSpPr/>
            <p:nvPr/>
          </p:nvSpPr>
          <p:spPr>
            <a:xfrm>
              <a:off x="1015350" y="3854850"/>
              <a:ext cx="9025" cy="6425"/>
            </a:xfrm>
            <a:custGeom>
              <a:avLst/>
              <a:gdLst/>
              <a:ahLst/>
              <a:cxnLst/>
              <a:rect l="l" t="t" r="r" b="b"/>
              <a:pathLst>
                <a:path w="361" h="257" extrusionOk="0">
                  <a:moveTo>
                    <a:pt x="198" y="256"/>
                  </a:moveTo>
                  <a:cubicBezTo>
                    <a:pt x="128" y="245"/>
                    <a:pt x="82" y="245"/>
                    <a:pt x="35" y="222"/>
                  </a:cubicBezTo>
                  <a:cubicBezTo>
                    <a:pt x="12" y="198"/>
                    <a:pt x="1" y="140"/>
                    <a:pt x="1" y="117"/>
                  </a:cubicBezTo>
                  <a:cubicBezTo>
                    <a:pt x="1" y="82"/>
                    <a:pt x="24" y="24"/>
                    <a:pt x="59" y="13"/>
                  </a:cubicBezTo>
                  <a:cubicBezTo>
                    <a:pt x="117" y="1"/>
                    <a:pt x="175" y="1"/>
                    <a:pt x="233" y="1"/>
                  </a:cubicBezTo>
                  <a:cubicBezTo>
                    <a:pt x="291" y="13"/>
                    <a:pt x="360" y="117"/>
                    <a:pt x="326" y="152"/>
                  </a:cubicBezTo>
                  <a:cubicBezTo>
                    <a:pt x="291" y="222"/>
                    <a:pt x="233" y="233"/>
                    <a:pt x="198" y="256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92" name="Google Shape;1492;p26"/>
          <p:cNvGrpSpPr/>
          <p:nvPr/>
        </p:nvGrpSpPr>
        <p:grpSpPr>
          <a:xfrm rot="-1031363" flipH="1">
            <a:off x="-137267" y="1716289"/>
            <a:ext cx="781001" cy="756958"/>
            <a:chOff x="852825" y="3133350"/>
            <a:chExt cx="216825" cy="210150"/>
          </a:xfrm>
        </p:grpSpPr>
        <p:sp>
          <p:nvSpPr>
            <p:cNvPr id="1493" name="Google Shape;1493;p26"/>
            <p:cNvSpPr/>
            <p:nvPr/>
          </p:nvSpPr>
          <p:spPr>
            <a:xfrm>
              <a:off x="852825" y="3133350"/>
              <a:ext cx="216825" cy="210150"/>
            </a:xfrm>
            <a:custGeom>
              <a:avLst/>
              <a:gdLst/>
              <a:ahLst/>
              <a:cxnLst/>
              <a:rect l="l" t="t" r="r" b="b"/>
              <a:pathLst>
                <a:path w="8673" h="8406" extrusionOk="0">
                  <a:moveTo>
                    <a:pt x="3228" y="7976"/>
                  </a:moveTo>
                  <a:cubicBezTo>
                    <a:pt x="3042" y="8301"/>
                    <a:pt x="3042" y="8301"/>
                    <a:pt x="2671" y="8301"/>
                  </a:cubicBezTo>
                  <a:lnTo>
                    <a:pt x="2020" y="8301"/>
                  </a:lnTo>
                  <a:cubicBezTo>
                    <a:pt x="1951" y="8301"/>
                    <a:pt x="1881" y="8301"/>
                    <a:pt x="1811" y="8278"/>
                  </a:cubicBezTo>
                  <a:cubicBezTo>
                    <a:pt x="1649" y="8255"/>
                    <a:pt x="1486" y="8139"/>
                    <a:pt x="1486" y="7964"/>
                  </a:cubicBezTo>
                  <a:cubicBezTo>
                    <a:pt x="1486" y="7918"/>
                    <a:pt x="1475" y="7872"/>
                    <a:pt x="1475" y="7837"/>
                  </a:cubicBezTo>
                  <a:cubicBezTo>
                    <a:pt x="1312" y="7802"/>
                    <a:pt x="1173" y="7779"/>
                    <a:pt x="1022" y="7744"/>
                  </a:cubicBezTo>
                  <a:cubicBezTo>
                    <a:pt x="790" y="7697"/>
                    <a:pt x="639" y="7570"/>
                    <a:pt x="558" y="7338"/>
                  </a:cubicBezTo>
                  <a:cubicBezTo>
                    <a:pt x="383" y="6792"/>
                    <a:pt x="209" y="6223"/>
                    <a:pt x="70" y="5666"/>
                  </a:cubicBezTo>
                  <a:cubicBezTo>
                    <a:pt x="24" y="5492"/>
                    <a:pt x="12" y="5306"/>
                    <a:pt x="12" y="5120"/>
                  </a:cubicBezTo>
                  <a:cubicBezTo>
                    <a:pt x="0" y="4586"/>
                    <a:pt x="0" y="4064"/>
                    <a:pt x="0" y="3518"/>
                  </a:cubicBezTo>
                  <a:cubicBezTo>
                    <a:pt x="0" y="3158"/>
                    <a:pt x="116" y="2822"/>
                    <a:pt x="314" y="2508"/>
                  </a:cubicBezTo>
                  <a:cubicBezTo>
                    <a:pt x="442" y="2288"/>
                    <a:pt x="674" y="2183"/>
                    <a:pt x="906" y="2113"/>
                  </a:cubicBezTo>
                  <a:cubicBezTo>
                    <a:pt x="1045" y="2067"/>
                    <a:pt x="1173" y="2044"/>
                    <a:pt x="1301" y="2032"/>
                  </a:cubicBezTo>
                  <a:cubicBezTo>
                    <a:pt x="1475" y="1997"/>
                    <a:pt x="1649" y="1986"/>
                    <a:pt x="1823" y="1986"/>
                  </a:cubicBezTo>
                  <a:cubicBezTo>
                    <a:pt x="1962" y="1974"/>
                    <a:pt x="2113" y="1997"/>
                    <a:pt x="2276" y="1974"/>
                  </a:cubicBezTo>
                  <a:lnTo>
                    <a:pt x="2276" y="1812"/>
                  </a:lnTo>
                  <a:cubicBezTo>
                    <a:pt x="2241" y="1428"/>
                    <a:pt x="2287" y="1057"/>
                    <a:pt x="2427" y="697"/>
                  </a:cubicBezTo>
                  <a:cubicBezTo>
                    <a:pt x="2543" y="384"/>
                    <a:pt x="2763" y="210"/>
                    <a:pt x="3065" y="128"/>
                  </a:cubicBezTo>
                  <a:cubicBezTo>
                    <a:pt x="3146" y="117"/>
                    <a:pt x="3216" y="82"/>
                    <a:pt x="3274" y="82"/>
                  </a:cubicBezTo>
                  <a:cubicBezTo>
                    <a:pt x="3727" y="59"/>
                    <a:pt x="4168" y="12"/>
                    <a:pt x="4621" y="1"/>
                  </a:cubicBezTo>
                  <a:cubicBezTo>
                    <a:pt x="4841" y="1"/>
                    <a:pt x="5074" y="35"/>
                    <a:pt x="5294" y="70"/>
                  </a:cubicBezTo>
                  <a:cubicBezTo>
                    <a:pt x="5352" y="82"/>
                    <a:pt x="5410" y="93"/>
                    <a:pt x="5468" y="128"/>
                  </a:cubicBezTo>
                  <a:cubicBezTo>
                    <a:pt x="5712" y="221"/>
                    <a:pt x="5875" y="418"/>
                    <a:pt x="5886" y="674"/>
                  </a:cubicBezTo>
                  <a:cubicBezTo>
                    <a:pt x="5898" y="1069"/>
                    <a:pt x="6002" y="1463"/>
                    <a:pt x="5909" y="1870"/>
                  </a:cubicBezTo>
                  <a:cubicBezTo>
                    <a:pt x="6049" y="1939"/>
                    <a:pt x="6165" y="1904"/>
                    <a:pt x="6293" y="1904"/>
                  </a:cubicBezTo>
                  <a:cubicBezTo>
                    <a:pt x="6722" y="1904"/>
                    <a:pt x="7152" y="1939"/>
                    <a:pt x="7570" y="2032"/>
                  </a:cubicBezTo>
                  <a:cubicBezTo>
                    <a:pt x="7686" y="2055"/>
                    <a:pt x="7813" y="2079"/>
                    <a:pt x="7918" y="2125"/>
                  </a:cubicBezTo>
                  <a:cubicBezTo>
                    <a:pt x="8115" y="2218"/>
                    <a:pt x="8266" y="2357"/>
                    <a:pt x="8347" y="2578"/>
                  </a:cubicBezTo>
                  <a:cubicBezTo>
                    <a:pt x="8452" y="2868"/>
                    <a:pt x="8498" y="3170"/>
                    <a:pt x="8522" y="3483"/>
                  </a:cubicBezTo>
                  <a:cubicBezTo>
                    <a:pt x="8568" y="4087"/>
                    <a:pt x="8626" y="4691"/>
                    <a:pt x="8672" y="5306"/>
                  </a:cubicBezTo>
                  <a:lnTo>
                    <a:pt x="8672" y="5527"/>
                  </a:lnTo>
                  <a:cubicBezTo>
                    <a:pt x="8638" y="5828"/>
                    <a:pt x="8626" y="6130"/>
                    <a:pt x="8580" y="6432"/>
                  </a:cubicBezTo>
                  <a:cubicBezTo>
                    <a:pt x="8556" y="6711"/>
                    <a:pt x="8510" y="6989"/>
                    <a:pt x="8440" y="7245"/>
                  </a:cubicBezTo>
                  <a:cubicBezTo>
                    <a:pt x="8347" y="7570"/>
                    <a:pt x="8115" y="7744"/>
                    <a:pt x="7813" y="7802"/>
                  </a:cubicBezTo>
                  <a:cubicBezTo>
                    <a:pt x="7674" y="7825"/>
                    <a:pt x="7535" y="7848"/>
                    <a:pt x="7384" y="7872"/>
                  </a:cubicBezTo>
                  <a:cubicBezTo>
                    <a:pt x="7384" y="7988"/>
                    <a:pt x="7384" y="8104"/>
                    <a:pt x="7361" y="8220"/>
                  </a:cubicBezTo>
                  <a:cubicBezTo>
                    <a:pt x="7349" y="8348"/>
                    <a:pt x="7303" y="8406"/>
                    <a:pt x="7175" y="8406"/>
                  </a:cubicBezTo>
                  <a:lnTo>
                    <a:pt x="6745" y="8406"/>
                  </a:lnTo>
                  <a:lnTo>
                    <a:pt x="6188" y="8406"/>
                  </a:lnTo>
                  <a:cubicBezTo>
                    <a:pt x="5991" y="8406"/>
                    <a:pt x="5933" y="8348"/>
                    <a:pt x="5875" y="8150"/>
                  </a:cubicBezTo>
                  <a:cubicBezTo>
                    <a:pt x="5851" y="8104"/>
                    <a:pt x="5840" y="8046"/>
                    <a:pt x="5817" y="7999"/>
                  </a:cubicBezTo>
                  <a:cubicBezTo>
                    <a:pt x="5526" y="7941"/>
                    <a:pt x="5248" y="7988"/>
                    <a:pt x="4958" y="7964"/>
                  </a:cubicBezTo>
                  <a:cubicBezTo>
                    <a:pt x="4667" y="7941"/>
                    <a:pt x="4365" y="7941"/>
                    <a:pt x="4075" y="7941"/>
                  </a:cubicBezTo>
                  <a:cubicBezTo>
                    <a:pt x="3797" y="7964"/>
                    <a:pt x="3506" y="7964"/>
                    <a:pt x="3228" y="7976"/>
                  </a:cubicBezTo>
                  <a:close/>
                  <a:moveTo>
                    <a:pt x="4424" y="2218"/>
                  </a:moveTo>
                  <a:cubicBezTo>
                    <a:pt x="4424" y="2218"/>
                    <a:pt x="4424" y="2229"/>
                    <a:pt x="4424" y="2218"/>
                  </a:cubicBezTo>
                  <a:cubicBezTo>
                    <a:pt x="3982" y="2229"/>
                    <a:pt x="3541" y="2229"/>
                    <a:pt x="3100" y="2229"/>
                  </a:cubicBezTo>
                  <a:cubicBezTo>
                    <a:pt x="2740" y="2229"/>
                    <a:pt x="2392" y="2218"/>
                    <a:pt x="2032" y="2229"/>
                  </a:cubicBezTo>
                  <a:cubicBezTo>
                    <a:pt x="1823" y="2229"/>
                    <a:pt x="1626" y="2264"/>
                    <a:pt x="1417" y="2299"/>
                  </a:cubicBezTo>
                  <a:cubicBezTo>
                    <a:pt x="1289" y="2334"/>
                    <a:pt x="1173" y="2392"/>
                    <a:pt x="1045" y="2404"/>
                  </a:cubicBezTo>
                  <a:cubicBezTo>
                    <a:pt x="813" y="2438"/>
                    <a:pt x="616" y="2566"/>
                    <a:pt x="523" y="2787"/>
                  </a:cubicBezTo>
                  <a:cubicBezTo>
                    <a:pt x="407" y="3019"/>
                    <a:pt x="325" y="3251"/>
                    <a:pt x="325" y="3518"/>
                  </a:cubicBezTo>
                  <a:cubicBezTo>
                    <a:pt x="349" y="4075"/>
                    <a:pt x="349" y="4621"/>
                    <a:pt x="349" y="5178"/>
                  </a:cubicBezTo>
                  <a:cubicBezTo>
                    <a:pt x="349" y="5306"/>
                    <a:pt x="349" y="5457"/>
                    <a:pt x="383" y="5573"/>
                  </a:cubicBezTo>
                  <a:lnTo>
                    <a:pt x="871" y="7175"/>
                  </a:lnTo>
                  <a:cubicBezTo>
                    <a:pt x="906" y="7314"/>
                    <a:pt x="999" y="7384"/>
                    <a:pt x="1126" y="7407"/>
                  </a:cubicBezTo>
                  <a:lnTo>
                    <a:pt x="1347" y="7454"/>
                  </a:lnTo>
                  <a:cubicBezTo>
                    <a:pt x="1568" y="7488"/>
                    <a:pt x="1777" y="7488"/>
                    <a:pt x="1986" y="7523"/>
                  </a:cubicBezTo>
                  <a:cubicBezTo>
                    <a:pt x="2508" y="7616"/>
                    <a:pt x="3042" y="7663"/>
                    <a:pt x="3564" y="7628"/>
                  </a:cubicBezTo>
                  <a:lnTo>
                    <a:pt x="4273" y="7628"/>
                  </a:lnTo>
                  <a:cubicBezTo>
                    <a:pt x="4667" y="7639"/>
                    <a:pt x="5062" y="7639"/>
                    <a:pt x="5434" y="7663"/>
                  </a:cubicBezTo>
                  <a:cubicBezTo>
                    <a:pt x="6177" y="7686"/>
                    <a:pt x="6931" y="7686"/>
                    <a:pt x="7674" y="7558"/>
                  </a:cubicBezTo>
                  <a:cubicBezTo>
                    <a:pt x="7964" y="7512"/>
                    <a:pt x="8138" y="7372"/>
                    <a:pt x="8208" y="7082"/>
                  </a:cubicBezTo>
                  <a:cubicBezTo>
                    <a:pt x="8220" y="7036"/>
                    <a:pt x="8243" y="6978"/>
                    <a:pt x="8243" y="6931"/>
                  </a:cubicBezTo>
                  <a:cubicBezTo>
                    <a:pt x="8278" y="6583"/>
                    <a:pt x="8313" y="6235"/>
                    <a:pt x="8359" y="5898"/>
                  </a:cubicBezTo>
                  <a:cubicBezTo>
                    <a:pt x="8382" y="5608"/>
                    <a:pt x="8371" y="5341"/>
                    <a:pt x="8324" y="5051"/>
                  </a:cubicBezTo>
                  <a:cubicBezTo>
                    <a:pt x="8278" y="4784"/>
                    <a:pt x="8255" y="4528"/>
                    <a:pt x="8220" y="4261"/>
                  </a:cubicBezTo>
                  <a:cubicBezTo>
                    <a:pt x="8197" y="3890"/>
                    <a:pt x="8185" y="3507"/>
                    <a:pt x="8162" y="3135"/>
                  </a:cubicBezTo>
                  <a:cubicBezTo>
                    <a:pt x="8162" y="2972"/>
                    <a:pt x="8104" y="2822"/>
                    <a:pt x="8069" y="2682"/>
                  </a:cubicBezTo>
                  <a:cubicBezTo>
                    <a:pt x="8022" y="2531"/>
                    <a:pt x="7918" y="2462"/>
                    <a:pt x="7802" y="2404"/>
                  </a:cubicBezTo>
                  <a:cubicBezTo>
                    <a:pt x="7732" y="2380"/>
                    <a:pt x="7639" y="2346"/>
                    <a:pt x="7570" y="2334"/>
                  </a:cubicBezTo>
                  <a:cubicBezTo>
                    <a:pt x="7175" y="2229"/>
                    <a:pt x="6792" y="2218"/>
                    <a:pt x="6385" y="2218"/>
                  </a:cubicBezTo>
                  <a:close/>
                  <a:moveTo>
                    <a:pt x="2868" y="1951"/>
                  </a:moveTo>
                  <a:cubicBezTo>
                    <a:pt x="2868" y="1870"/>
                    <a:pt x="2856" y="1812"/>
                    <a:pt x="2856" y="1765"/>
                  </a:cubicBezTo>
                  <a:cubicBezTo>
                    <a:pt x="2856" y="1603"/>
                    <a:pt x="2856" y="1428"/>
                    <a:pt x="2868" y="1278"/>
                  </a:cubicBezTo>
                  <a:cubicBezTo>
                    <a:pt x="2891" y="1080"/>
                    <a:pt x="2996" y="952"/>
                    <a:pt x="3205" y="929"/>
                  </a:cubicBezTo>
                  <a:cubicBezTo>
                    <a:pt x="3286" y="906"/>
                    <a:pt x="3379" y="883"/>
                    <a:pt x="3483" y="883"/>
                  </a:cubicBezTo>
                  <a:cubicBezTo>
                    <a:pt x="3843" y="883"/>
                    <a:pt x="4191" y="871"/>
                    <a:pt x="4551" y="883"/>
                  </a:cubicBezTo>
                  <a:cubicBezTo>
                    <a:pt x="4830" y="883"/>
                    <a:pt x="5050" y="1011"/>
                    <a:pt x="5108" y="1347"/>
                  </a:cubicBezTo>
                  <a:cubicBezTo>
                    <a:pt x="5132" y="1533"/>
                    <a:pt x="5178" y="1719"/>
                    <a:pt x="5225" y="1928"/>
                  </a:cubicBezTo>
                  <a:cubicBezTo>
                    <a:pt x="5364" y="1939"/>
                    <a:pt x="5480" y="1951"/>
                    <a:pt x="5631" y="1916"/>
                  </a:cubicBezTo>
                  <a:lnTo>
                    <a:pt x="5631" y="1359"/>
                  </a:lnTo>
                  <a:cubicBezTo>
                    <a:pt x="5608" y="1173"/>
                    <a:pt x="5596" y="964"/>
                    <a:pt x="5584" y="778"/>
                  </a:cubicBezTo>
                  <a:cubicBezTo>
                    <a:pt x="5573" y="581"/>
                    <a:pt x="5468" y="465"/>
                    <a:pt x="5283" y="407"/>
                  </a:cubicBezTo>
                  <a:cubicBezTo>
                    <a:pt x="5178" y="372"/>
                    <a:pt x="5074" y="349"/>
                    <a:pt x="4969" y="326"/>
                  </a:cubicBezTo>
                  <a:cubicBezTo>
                    <a:pt x="4365" y="244"/>
                    <a:pt x="3750" y="314"/>
                    <a:pt x="3146" y="407"/>
                  </a:cubicBezTo>
                  <a:cubicBezTo>
                    <a:pt x="2914" y="430"/>
                    <a:pt x="2752" y="593"/>
                    <a:pt x="2647" y="813"/>
                  </a:cubicBezTo>
                  <a:cubicBezTo>
                    <a:pt x="2531" y="1057"/>
                    <a:pt x="2554" y="1312"/>
                    <a:pt x="2520" y="1579"/>
                  </a:cubicBezTo>
                  <a:cubicBezTo>
                    <a:pt x="2508" y="1684"/>
                    <a:pt x="2508" y="1777"/>
                    <a:pt x="2508" y="1881"/>
                  </a:cubicBezTo>
                  <a:cubicBezTo>
                    <a:pt x="2508" y="1893"/>
                    <a:pt x="2520" y="1916"/>
                    <a:pt x="2531" y="1951"/>
                  </a:cubicBezTo>
                  <a:close/>
                  <a:moveTo>
                    <a:pt x="3135" y="1939"/>
                  </a:moveTo>
                  <a:cubicBezTo>
                    <a:pt x="3193" y="1951"/>
                    <a:pt x="3216" y="1974"/>
                    <a:pt x="3251" y="1974"/>
                  </a:cubicBezTo>
                  <a:lnTo>
                    <a:pt x="4795" y="1974"/>
                  </a:lnTo>
                  <a:cubicBezTo>
                    <a:pt x="4830" y="1974"/>
                    <a:pt x="4876" y="1939"/>
                    <a:pt x="4911" y="1928"/>
                  </a:cubicBezTo>
                  <a:cubicBezTo>
                    <a:pt x="4876" y="1719"/>
                    <a:pt x="4841" y="1533"/>
                    <a:pt x="4795" y="1347"/>
                  </a:cubicBezTo>
                  <a:cubicBezTo>
                    <a:pt x="4783" y="1243"/>
                    <a:pt x="4714" y="1185"/>
                    <a:pt x="4609" y="1173"/>
                  </a:cubicBezTo>
                  <a:cubicBezTo>
                    <a:pt x="4528" y="1161"/>
                    <a:pt x="4447" y="1161"/>
                    <a:pt x="4365" y="1161"/>
                  </a:cubicBezTo>
                  <a:lnTo>
                    <a:pt x="3541" y="1161"/>
                  </a:lnTo>
                  <a:cubicBezTo>
                    <a:pt x="3460" y="1161"/>
                    <a:pt x="3390" y="1161"/>
                    <a:pt x="3321" y="1173"/>
                  </a:cubicBezTo>
                  <a:cubicBezTo>
                    <a:pt x="3170" y="1185"/>
                    <a:pt x="3112" y="1243"/>
                    <a:pt x="3100" y="1394"/>
                  </a:cubicBezTo>
                  <a:cubicBezTo>
                    <a:pt x="3135" y="1568"/>
                    <a:pt x="3135" y="1742"/>
                    <a:pt x="3135" y="1939"/>
                  </a:cubicBezTo>
                  <a:close/>
                  <a:moveTo>
                    <a:pt x="7105" y="8022"/>
                  </a:moveTo>
                  <a:cubicBezTo>
                    <a:pt x="6711" y="7976"/>
                    <a:pt x="6293" y="7976"/>
                    <a:pt x="6107" y="8046"/>
                  </a:cubicBezTo>
                  <a:cubicBezTo>
                    <a:pt x="6107" y="8139"/>
                    <a:pt x="6165" y="8185"/>
                    <a:pt x="6235" y="8185"/>
                  </a:cubicBezTo>
                  <a:lnTo>
                    <a:pt x="7036" y="8185"/>
                  </a:lnTo>
                  <a:cubicBezTo>
                    <a:pt x="7105" y="8162"/>
                    <a:pt x="7117" y="8104"/>
                    <a:pt x="7105" y="8022"/>
                  </a:cubicBezTo>
                  <a:close/>
                  <a:moveTo>
                    <a:pt x="2821" y="8022"/>
                  </a:moveTo>
                  <a:cubicBezTo>
                    <a:pt x="2810" y="7964"/>
                    <a:pt x="2763" y="7964"/>
                    <a:pt x="2740" y="7953"/>
                  </a:cubicBezTo>
                  <a:cubicBezTo>
                    <a:pt x="2496" y="7918"/>
                    <a:pt x="2229" y="7895"/>
                    <a:pt x="1986" y="7860"/>
                  </a:cubicBezTo>
                  <a:cubicBezTo>
                    <a:pt x="1939" y="7860"/>
                    <a:pt x="1881" y="7848"/>
                    <a:pt x="1835" y="7860"/>
                  </a:cubicBezTo>
                  <a:cubicBezTo>
                    <a:pt x="1811" y="7860"/>
                    <a:pt x="1777" y="7895"/>
                    <a:pt x="1777" y="7918"/>
                  </a:cubicBezTo>
                  <a:cubicBezTo>
                    <a:pt x="1777" y="7953"/>
                    <a:pt x="1800" y="7988"/>
                    <a:pt x="1811" y="7988"/>
                  </a:cubicBezTo>
                  <a:cubicBezTo>
                    <a:pt x="1869" y="8022"/>
                    <a:pt x="1939" y="8046"/>
                    <a:pt x="2009" y="8046"/>
                  </a:cubicBezTo>
                  <a:lnTo>
                    <a:pt x="2763" y="8046"/>
                  </a:ln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26"/>
            <p:cNvSpPr/>
            <p:nvPr/>
          </p:nvSpPr>
          <p:spPr>
            <a:xfrm>
              <a:off x="918700" y="3216650"/>
              <a:ext cx="82450" cy="81275"/>
            </a:xfrm>
            <a:custGeom>
              <a:avLst/>
              <a:gdLst/>
              <a:ahLst/>
              <a:cxnLst/>
              <a:rect l="l" t="t" r="r" b="b"/>
              <a:pathLst>
                <a:path w="3298" h="3251" extrusionOk="0">
                  <a:moveTo>
                    <a:pt x="2485" y="2148"/>
                  </a:moveTo>
                  <a:cubicBezTo>
                    <a:pt x="2473" y="2241"/>
                    <a:pt x="2473" y="2322"/>
                    <a:pt x="2473" y="2392"/>
                  </a:cubicBezTo>
                  <a:lnTo>
                    <a:pt x="2473" y="2972"/>
                  </a:lnTo>
                  <a:cubicBezTo>
                    <a:pt x="2473" y="3146"/>
                    <a:pt x="2392" y="3228"/>
                    <a:pt x="2241" y="3239"/>
                  </a:cubicBezTo>
                  <a:cubicBezTo>
                    <a:pt x="1974" y="3251"/>
                    <a:pt x="1719" y="3251"/>
                    <a:pt x="1452" y="3181"/>
                  </a:cubicBezTo>
                  <a:cubicBezTo>
                    <a:pt x="1289" y="3135"/>
                    <a:pt x="1208" y="3054"/>
                    <a:pt x="1196" y="2891"/>
                  </a:cubicBezTo>
                  <a:cubicBezTo>
                    <a:pt x="1196" y="2729"/>
                    <a:pt x="1150" y="2589"/>
                    <a:pt x="1069" y="2450"/>
                  </a:cubicBezTo>
                  <a:cubicBezTo>
                    <a:pt x="1057" y="2427"/>
                    <a:pt x="1046" y="2392"/>
                    <a:pt x="1011" y="2345"/>
                  </a:cubicBezTo>
                  <a:lnTo>
                    <a:pt x="662" y="2345"/>
                  </a:lnTo>
                  <a:lnTo>
                    <a:pt x="453" y="2345"/>
                  </a:lnTo>
                  <a:cubicBezTo>
                    <a:pt x="221" y="2322"/>
                    <a:pt x="117" y="2253"/>
                    <a:pt x="70" y="2020"/>
                  </a:cubicBezTo>
                  <a:cubicBezTo>
                    <a:pt x="47" y="1800"/>
                    <a:pt x="24" y="1602"/>
                    <a:pt x="12" y="1382"/>
                  </a:cubicBezTo>
                  <a:cubicBezTo>
                    <a:pt x="1" y="1173"/>
                    <a:pt x="59" y="1138"/>
                    <a:pt x="279" y="1138"/>
                  </a:cubicBezTo>
                  <a:lnTo>
                    <a:pt x="976" y="1138"/>
                  </a:lnTo>
                  <a:cubicBezTo>
                    <a:pt x="987" y="1080"/>
                    <a:pt x="999" y="999"/>
                    <a:pt x="999" y="929"/>
                  </a:cubicBezTo>
                  <a:lnTo>
                    <a:pt x="999" y="291"/>
                  </a:lnTo>
                  <a:cubicBezTo>
                    <a:pt x="999" y="93"/>
                    <a:pt x="1046" y="35"/>
                    <a:pt x="1243" y="12"/>
                  </a:cubicBezTo>
                  <a:cubicBezTo>
                    <a:pt x="1440" y="0"/>
                    <a:pt x="1638" y="12"/>
                    <a:pt x="1823" y="12"/>
                  </a:cubicBezTo>
                  <a:cubicBezTo>
                    <a:pt x="2021" y="12"/>
                    <a:pt x="2148" y="105"/>
                    <a:pt x="2195" y="279"/>
                  </a:cubicBezTo>
                  <a:cubicBezTo>
                    <a:pt x="2253" y="465"/>
                    <a:pt x="2288" y="650"/>
                    <a:pt x="2334" y="848"/>
                  </a:cubicBezTo>
                  <a:cubicBezTo>
                    <a:pt x="2346" y="906"/>
                    <a:pt x="2369" y="964"/>
                    <a:pt x="2369" y="1022"/>
                  </a:cubicBezTo>
                  <a:cubicBezTo>
                    <a:pt x="2520" y="1057"/>
                    <a:pt x="2682" y="1034"/>
                    <a:pt x="2833" y="1045"/>
                  </a:cubicBezTo>
                  <a:cubicBezTo>
                    <a:pt x="2915" y="1057"/>
                    <a:pt x="3019" y="1080"/>
                    <a:pt x="3089" y="1103"/>
                  </a:cubicBezTo>
                  <a:cubicBezTo>
                    <a:pt x="3216" y="1161"/>
                    <a:pt x="3298" y="1277"/>
                    <a:pt x="3298" y="1428"/>
                  </a:cubicBezTo>
                  <a:lnTo>
                    <a:pt x="3298" y="1974"/>
                  </a:lnTo>
                  <a:cubicBezTo>
                    <a:pt x="3298" y="2148"/>
                    <a:pt x="3240" y="2195"/>
                    <a:pt x="3077" y="2206"/>
                  </a:cubicBezTo>
                  <a:cubicBezTo>
                    <a:pt x="2961" y="2206"/>
                    <a:pt x="2833" y="2195"/>
                    <a:pt x="2717" y="2195"/>
                  </a:cubicBezTo>
                  <a:cubicBezTo>
                    <a:pt x="2624" y="2160"/>
                    <a:pt x="2566" y="2160"/>
                    <a:pt x="2485" y="2148"/>
                  </a:cubicBezTo>
                  <a:close/>
                  <a:moveTo>
                    <a:pt x="1173" y="2055"/>
                  </a:moveTo>
                  <a:cubicBezTo>
                    <a:pt x="1324" y="2334"/>
                    <a:pt x="1405" y="2612"/>
                    <a:pt x="1463" y="2903"/>
                  </a:cubicBezTo>
                  <a:cubicBezTo>
                    <a:pt x="1696" y="3007"/>
                    <a:pt x="1928" y="3019"/>
                    <a:pt x="2160" y="2972"/>
                  </a:cubicBezTo>
                  <a:cubicBezTo>
                    <a:pt x="2218" y="2868"/>
                    <a:pt x="2195" y="2775"/>
                    <a:pt x="2206" y="2670"/>
                  </a:cubicBezTo>
                  <a:lnTo>
                    <a:pt x="2206" y="2032"/>
                  </a:lnTo>
                  <a:cubicBezTo>
                    <a:pt x="2206" y="1916"/>
                    <a:pt x="2276" y="1858"/>
                    <a:pt x="2381" y="1869"/>
                  </a:cubicBezTo>
                  <a:cubicBezTo>
                    <a:pt x="2543" y="1881"/>
                    <a:pt x="2682" y="1916"/>
                    <a:pt x="2833" y="1927"/>
                  </a:cubicBezTo>
                  <a:cubicBezTo>
                    <a:pt x="2891" y="1927"/>
                    <a:pt x="2949" y="1916"/>
                    <a:pt x="3019" y="1904"/>
                  </a:cubicBezTo>
                  <a:lnTo>
                    <a:pt x="3019" y="1521"/>
                  </a:lnTo>
                  <a:cubicBezTo>
                    <a:pt x="3019" y="1347"/>
                    <a:pt x="2973" y="1301"/>
                    <a:pt x="2799" y="1289"/>
                  </a:cubicBezTo>
                  <a:lnTo>
                    <a:pt x="2311" y="1289"/>
                  </a:lnTo>
                  <a:cubicBezTo>
                    <a:pt x="2160" y="1289"/>
                    <a:pt x="2102" y="1231"/>
                    <a:pt x="2079" y="1092"/>
                  </a:cubicBezTo>
                  <a:cubicBezTo>
                    <a:pt x="2067" y="1034"/>
                    <a:pt x="2067" y="976"/>
                    <a:pt x="2067" y="894"/>
                  </a:cubicBezTo>
                  <a:cubicBezTo>
                    <a:pt x="2021" y="720"/>
                    <a:pt x="1986" y="569"/>
                    <a:pt x="1951" y="395"/>
                  </a:cubicBezTo>
                  <a:cubicBezTo>
                    <a:pt x="1928" y="337"/>
                    <a:pt x="1870" y="279"/>
                    <a:pt x="1835" y="256"/>
                  </a:cubicBezTo>
                  <a:cubicBezTo>
                    <a:pt x="1626" y="233"/>
                    <a:pt x="1417" y="198"/>
                    <a:pt x="1220" y="291"/>
                  </a:cubicBezTo>
                  <a:lnTo>
                    <a:pt x="1220" y="604"/>
                  </a:lnTo>
                  <a:lnTo>
                    <a:pt x="1220" y="1103"/>
                  </a:lnTo>
                  <a:cubicBezTo>
                    <a:pt x="1220" y="1219"/>
                    <a:pt x="1208" y="1324"/>
                    <a:pt x="1115" y="1405"/>
                  </a:cubicBezTo>
                  <a:cubicBezTo>
                    <a:pt x="848" y="1359"/>
                    <a:pt x="570" y="1359"/>
                    <a:pt x="291" y="1417"/>
                  </a:cubicBezTo>
                  <a:cubicBezTo>
                    <a:pt x="279" y="1649"/>
                    <a:pt x="279" y="1858"/>
                    <a:pt x="384" y="2055"/>
                  </a:cubicBezTo>
                  <a:cubicBezTo>
                    <a:pt x="628" y="2125"/>
                    <a:pt x="883" y="2078"/>
                    <a:pt x="1173" y="2055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95" name="Google Shape;1495;p26"/>
          <p:cNvGrpSpPr/>
          <p:nvPr/>
        </p:nvGrpSpPr>
        <p:grpSpPr>
          <a:xfrm rot="9086648" flipH="1">
            <a:off x="2361570" y="-673704"/>
            <a:ext cx="351283" cy="1120755"/>
            <a:chOff x="616875" y="3027700"/>
            <a:chExt cx="97525" cy="311150"/>
          </a:xfrm>
        </p:grpSpPr>
        <p:sp>
          <p:nvSpPr>
            <p:cNvPr id="1496" name="Google Shape;1496;p26"/>
            <p:cNvSpPr/>
            <p:nvPr/>
          </p:nvSpPr>
          <p:spPr>
            <a:xfrm>
              <a:off x="616875" y="3027700"/>
              <a:ext cx="97525" cy="311150"/>
            </a:xfrm>
            <a:custGeom>
              <a:avLst/>
              <a:gdLst/>
              <a:ahLst/>
              <a:cxnLst/>
              <a:rect l="l" t="t" r="r" b="b"/>
              <a:pathLst>
                <a:path w="3901" h="12446" extrusionOk="0">
                  <a:moveTo>
                    <a:pt x="12" y="8116"/>
                  </a:moveTo>
                  <a:lnTo>
                    <a:pt x="12" y="5109"/>
                  </a:lnTo>
                  <a:cubicBezTo>
                    <a:pt x="12" y="4946"/>
                    <a:pt x="12" y="4784"/>
                    <a:pt x="93" y="4633"/>
                  </a:cubicBezTo>
                  <a:cubicBezTo>
                    <a:pt x="116" y="4552"/>
                    <a:pt x="116" y="4436"/>
                    <a:pt x="116" y="4354"/>
                  </a:cubicBezTo>
                  <a:lnTo>
                    <a:pt x="116" y="3936"/>
                  </a:lnTo>
                  <a:cubicBezTo>
                    <a:pt x="116" y="3832"/>
                    <a:pt x="151" y="3739"/>
                    <a:pt x="221" y="3681"/>
                  </a:cubicBezTo>
                  <a:cubicBezTo>
                    <a:pt x="325" y="3600"/>
                    <a:pt x="360" y="3484"/>
                    <a:pt x="406" y="3367"/>
                  </a:cubicBezTo>
                  <a:cubicBezTo>
                    <a:pt x="476" y="3193"/>
                    <a:pt x="557" y="3031"/>
                    <a:pt x="639" y="2857"/>
                  </a:cubicBezTo>
                  <a:cubicBezTo>
                    <a:pt x="731" y="2671"/>
                    <a:pt x="824" y="2485"/>
                    <a:pt x="801" y="2265"/>
                  </a:cubicBezTo>
                  <a:cubicBezTo>
                    <a:pt x="801" y="2230"/>
                    <a:pt x="801" y="2218"/>
                    <a:pt x="813" y="2195"/>
                  </a:cubicBezTo>
                  <a:cubicBezTo>
                    <a:pt x="940" y="1905"/>
                    <a:pt x="894" y="1591"/>
                    <a:pt x="894" y="1289"/>
                  </a:cubicBezTo>
                  <a:cubicBezTo>
                    <a:pt x="894" y="1150"/>
                    <a:pt x="917" y="1011"/>
                    <a:pt x="894" y="871"/>
                  </a:cubicBezTo>
                  <a:cubicBezTo>
                    <a:pt x="871" y="663"/>
                    <a:pt x="952" y="512"/>
                    <a:pt x="1010" y="337"/>
                  </a:cubicBezTo>
                  <a:cubicBezTo>
                    <a:pt x="1091" y="117"/>
                    <a:pt x="1300" y="47"/>
                    <a:pt x="1521" y="12"/>
                  </a:cubicBezTo>
                  <a:cubicBezTo>
                    <a:pt x="1625" y="1"/>
                    <a:pt x="1730" y="12"/>
                    <a:pt x="1846" y="12"/>
                  </a:cubicBezTo>
                  <a:cubicBezTo>
                    <a:pt x="1962" y="12"/>
                    <a:pt x="2055" y="70"/>
                    <a:pt x="2090" y="175"/>
                  </a:cubicBezTo>
                  <a:cubicBezTo>
                    <a:pt x="2171" y="419"/>
                    <a:pt x="2287" y="663"/>
                    <a:pt x="2275" y="941"/>
                  </a:cubicBezTo>
                  <a:cubicBezTo>
                    <a:pt x="2252" y="1266"/>
                    <a:pt x="2368" y="1556"/>
                    <a:pt x="2426" y="1870"/>
                  </a:cubicBezTo>
                  <a:cubicBezTo>
                    <a:pt x="2438" y="1940"/>
                    <a:pt x="2461" y="2032"/>
                    <a:pt x="2484" y="2102"/>
                  </a:cubicBezTo>
                  <a:cubicBezTo>
                    <a:pt x="2519" y="2369"/>
                    <a:pt x="2659" y="2555"/>
                    <a:pt x="2868" y="2683"/>
                  </a:cubicBezTo>
                  <a:cubicBezTo>
                    <a:pt x="2891" y="2683"/>
                    <a:pt x="2891" y="2694"/>
                    <a:pt x="2902" y="2694"/>
                  </a:cubicBezTo>
                  <a:cubicBezTo>
                    <a:pt x="3297" y="2845"/>
                    <a:pt x="3494" y="3158"/>
                    <a:pt x="3587" y="3553"/>
                  </a:cubicBezTo>
                  <a:cubicBezTo>
                    <a:pt x="3634" y="3774"/>
                    <a:pt x="3761" y="3960"/>
                    <a:pt x="3715" y="4192"/>
                  </a:cubicBezTo>
                  <a:cubicBezTo>
                    <a:pt x="3866" y="4586"/>
                    <a:pt x="3808" y="5004"/>
                    <a:pt x="3808" y="5399"/>
                  </a:cubicBezTo>
                  <a:cubicBezTo>
                    <a:pt x="3808" y="5736"/>
                    <a:pt x="3831" y="6061"/>
                    <a:pt x="3878" y="6397"/>
                  </a:cubicBezTo>
                  <a:cubicBezTo>
                    <a:pt x="3889" y="6560"/>
                    <a:pt x="3901" y="6723"/>
                    <a:pt x="3901" y="6897"/>
                  </a:cubicBezTo>
                  <a:lnTo>
                    <a:pt x="3901" y="10147"/>
                  </a:lnTo>
                  <a:cubicBezTo>
                    <a:pt x="3901" y="10345"/>
                    <a:pt x="3878" y="10530"/>
                    <a:pt x="3785" y="10728"/>
                  </a:cubicBezTo>
                  <a:cubicBezTo>
                    <a:pt x="3715" y="10902"/>
                    <a:pt x="3657" y="11076"/>
                    <a:pt x="3622" y="11262"/>
                  </a:cubicBezTo>
                  <a:cubicBezTo>
                    <a:pt x="3599" y="11436"/>
                    <a:pt x="3506" y="11575"/>
                    <a:pt x="3448" y="11738"/>
                  </a:cubicBezTo>
                  <a:cubicBezTo>
                    <a:pt x="3344" y="12016"/>
                    <a:pt x="3135" y="12144"/>
                    <a:pt x="2868" y="12248"/>
                  </a:cubicBezTo>
                  <a:cubicBezTo>
                    <a:pt x="2810" y="12272"/>
                    <a:pt x="2740" y="12307"/>
                    <a:pt x="2670" y="12307"/>
                  </a:cubicBezTo>
                  <a:cubicBezTo>
                    <a:pt x="2345" y="12318"/>
                    <a:pt x="2055" y="12446"/>
                    <a:pt x="1741" y="12446"/>
                  </a:cubicBezTo>
                  <a:lnTo>
                    <a:pt x="894" y="12446"/>
                  </a:lnTo>
                  <a:cubicBezTo>
                    <a:pt x="662" y="12446"/>
                    <a:pt x="348" y="12248"/>
                    <a:pt x="255" y="12040"/>
                  </a:cubicBezTo>
                  <a:cubicBezTo>
                    <a:pt x="105" y="11714"/>
                    <a:pt x="0" y="11366"/>
                    <a:pt x="12" y="10971"/>
                  </a:cubicBezTo>
                  <a:cubicBezTo>
                    <a:pt x="35" y="10008"/>
                    <a:pt x="12" y="9068"/>
                    <a:pt x="12" y="8116"/>
                  </a:cubicBezTo>
                  <a:close/>
                  <a:moveTo>
                    <a:pt x="2008" y="1754"/>
                  </a:moveTo>
                  <a:lnTo>
                    <a:pt x="1382" y="1754"/>
                  </a:lnTo>
                  <a:cubicBezTo>
                    <a:pt x="1265" y="1754"/>
                    <a:pt x="1207" y="1812"/>
                    <a:pt x="1196" y="1928"/>
                  </a:cubicBezTo>
                  <a:cubicBezTo>
                    <a:pt x="1173" y="2079"/>
                    <a:pt x="1196" y="2207"/>
                    <a:pt x="1173" y="2346"/>
                  </a:cubicBezTo>
                  <a:cubicBezTo>
                    <a:pt x="1173" y="2427"/>
                    <a:pt x="1161" y="2520"/>
                    <a:pt x="1115" y="2578"/>
                  </a:cubicBezTo>
                  <a:cubicBezTo>
                    <a:pt x="917" y="2845"/>
                    <a:pt x="801" y="3147"/>
                    <a:pt x="627" y="3426"/>
                  </a:cubicBezTo>
                  <a:cubicBezTo>
                    <a:pt x="476" y="3681"/>
                    <a:pt x="395" y="3971"/>
                    <a:pt x="418" y="4296"/>
                  </a:cubicBezTo>
                  <a:cubicBezTo>
                    <a:pt x="441" y="4436"/>
                    <a:pt x="441" y="4598"/>
                    <a:pt x="395" y="4749"/>
                  </a:cubicBezTo>
                  <a:cubicBezTo>
                    <a:pt x="348" y="4888"/>
                    <a:pt x="337" y="5039"/>
                    <a:pt x="337" y="5190"/>
                  </a:cubicBezTo>
                  <a:lnTo>
                    <a:pt x="337" y="11053"/>
                  </a:lnTo>
                  <a:cubicBezTo>
                    <a:pt x="337" y="11343"/>
                    <a:pt x="418" y="11610"/>
                    <a:pt x="534" y="11854"/>
                  </a:cubicBezTo>
                  <a:cubicBezTo>
                    <a:pt x="615" y="12005"/>
                    <a:pt x="743" y="12132"/>
                    <a:pt x="940" y="12132"/>
                  </a:cubicBezTo>
                  <a:cubicBezTo>
                    <a:pt x="1451" y="12156"/>
                    <a:pt x="1962" y="12086"/>
                    <a:pt x="2473" y="12028"/>
                  </a:cubicBezTo>
                  <a:cubicBezTo>
                    <a:pt x="2577" y="12016"/>
                    <a:pt x="2693" y="11970"/>
                    <a:pt x="2798" y="11912"/>
                  </a:cubicBezTo>
                  <a:cubicBezTo>
                    <a:pt x="2902" y="11854"/>
                    <a:pt x="3018" y="11773"/>
                    <a:pt x="3088" y="11680"/>
                  </a:cubicBezTo>
                  <a:cubicBezTo>
                    <a:pt x="3239" y="11482"/>
                    <a:pt x="3320" y="11227"/>
                    <a:pt x="3390" y="10983"/>
                  </a:cubicBezTo>
                  <a:cubicBezTo>
                    <a:pt x="3425" y="10867"/>
                    <a:pt x="3448" y="10751"/>
                    <a:pt x="3494" y="10646"/>
                  </a:cubicBezTo>
                  <a:cubicBezTo>
                    <a:pt x="3564" y="10495"/>
                    <a:pt x="3587" y="10321"/>
                    <a:pt x="3587" y="10147"/>
                  </a:cubicBezTo>
                  <a:lnTo>
                    <a:pt x="3587" y="6862"/>
                  </a:lnTo>
                  <a:cubicBezTo>
                    <a:pt x="3587" y="6734"/>
                    <a:pt x="3587" y="6606"/>
                    <a:pt x="3564" y="6490"/>
                  </a:cubicBezTo>
                  <a:cubicBezTo>
                    <a:pt x="3483" y="6061"/>
                    <a:pt x="3506" y="5631"/>
                    <a:pt x="3494" y="5190"/>
                  </a:cubicBezTo>
                  <a:cubicBezTo>
                    <a:pt x="3494" y="4946"/>
                    <a:pt x="3529" y="4703"/>
                    <a:pt x="3425" y="4470"/>
                  </a:cubicBezTo>
                  <a:cubicBezTo>
                    <a:pt x="3413" y="4424"/>
                    <a:pt x="3413" y="4354"/>
                    <a:pt x="3413" y="4296"/>
                  </a:cubicBezTo>
                  <a:cubicBezTo>
                    <a:pt x="3413" y="4134"/>
                    <a:pt x="3390" y="4006"/>
                    <a:pt x="3320" y="3855"/>
                  </a:cubicBezTo>
                  <a:cubicBezTo>
                    <a:pt x="3262" y="3762"/>
                    <a:pt x="3239" y="3646"/>
                    <a:pt x="3204" y="3530"/>
                  </a:cubicBezTo>
                  <a:cubicBezTo>
                    <a:pt x="3158" y="3333"/>
                    <a:pt x="3053" y="3217"/>
                    <a:pt x="2902" y="3124"/>
                  </a:cubicBezTo>
                  <a:cubicBezTo>
                    <a:pt x="2786" y="3042"/>
                    <a:pt x="2659" y="2973"/>
                    <a:pt x="2554" y="2903"/>
                  </a:cubicBezTo>
                  <a:cubicBezTo>
                    <a:pt x="2392" y="2799"/>
                    <a:pt x="2264" y="2683"/>
                    <a:pt x="2217" y="2485"/>
                  </a:cubicBezTo>
                  <a:cubicBezTo>
                    <a:pt x="2183" y="2230"/>
                    <a:pt x="2078" y="1986"/>
                    <a:pt x="2008" y="1754"/>
                  </a:cubicBezTo>
                  <a:close/>
                  <a:moveTo>
                    <a:pt x="1950" y="1464"/>
                  </a:moveTo>
                  <a:lnTo>
                    <a:pt x="1950" y="1011"/>
                  </a:lnTo>
                  <a:cubicBezTo>
                    <a:pt x="1950" y="895"/>
                    <a:pt x="1927" y="779"/>
                    <a:pt x="1916" y="663"/>
                  </a:cubicBezTo>
                  <a:cubicBezTo>
                    <a:pt x="1892" y="535"/>
                    <a:pt x="1800" y="454"/>
                    <a:pt x="1672" y="396"/>
                  </a:cubicBezTo>
                  <a:cubicBezTo>
                    <a:pt x="1521" y="337"/>
                    <a:pt x="1324" y="419"/>
                    <a:pt x="1312" y="570"/>
                  </a:cubicBezTo>
                  <a:cubicBezTo>
                    <a:pt x="1289" y="860"/>
                    <a:pt x="1265" y="1150"/>
                    <a:pt x="1324" y="1440"/>
                  </a:cubicBezTo>
                  <a:cubicBezTo>
                    <a:pt x="1521" y="1498"/>
                    <a:pt x="1718" y="1475"/>
                    <a:pt x="1950" y="1464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26"/>
            <p:cNvSpPr/>
            <p:nvPr/>
          </p:nvSpPr>
          <p:spPr>
            <a:xfrm>
              <a:off x="641250" y="3121750"/>
              <a:ext cx="49075" cy="179100"/>
            </a:xfrm>
            <a:custGeom>
              <a:avLst/>
              <a:gdLst/>
              <a:ahLst/>
              <a:cxnLst/>
              <a:rect l="l" t="t" r="r" b="b"/>
              <a:pathLst>
                <a:path w="1963" h="7164" extrusionOk="0">
                  <a:moveTo>
                    <a:pt x="1939" y="3378"/>
                  </a:moveTo>
                  <a:cubicBezTo>
                    <a:pt x="1939" y="4238"/>
                    <a:pt x="1927" y="5073"/>
                    <a:pt x="1939" y="5932"/>
                  </a:cubicBezTo>
                  <a:cubicBezTo>
                    <a:pt x="1939" y="6188"/>
                    <a:pt x="1846" y="6408"/>
                    <a:pt x="1800" y="6641"/>
                  </a:cubicBezTo>
                  <a:cubicBezTo>
                    <a:pt x="1788" y="6722"/>
                    <a:pt x="1672" y="6803"/>
                    <a:pt x="1591" y="6861"/>
                  </a:cubicBezTo>
                  <a:cubicBezTo>
                    <a:pt x="1475" y="6942"/>
                    <a:pt x="1335" y="7001"/>
                    <a:pt x="1208" y="7093"/>
                  </a:cubicBezTo>
                  <a:cubicBezTo>
                    <a:pt x="1115" y="7151"/>
                    <a:pt x="1022" y="7163"/>
                    <a:pt x="941" y="7117"/>
                  </a:cubicBezTo>
                  <a:cubicBezTo>
                    <a:pt x="778" y="7047"/>
                    <a:pt x="627" y="6989"/>
                    <a:pt x="476" y="6884"/>
                  </a:cubicBezTo>
                  <a:cubicBezTo>
                    <a:pt x="337" y="6780"/>
                    <a:pt x="186" y="6675"/>
                    <a:pt x="221" y="6466"/>
                  </a:cubicBezTo>
                  <a:cubicBezTo>
                    <a:pt x="82" y="6188"/>
                    <a:pt x="128" y="5898"/>
                    <a:pt x="116" y="5607"/>
                  </a:cubicBezTo>
                  <a:cubicBezTo>
                    <a:pt x="116" y="5480"/>
                    <a:pt x="116" y="5364"/>
                    <a:pt x="58" y="5236"/>
                  </a:cubicBezTo>
                  <a:cubicBezTo>
                    <a:pt x="23" y="5143"/>
                    <a:pt x="12" y="5062"/>
                    <a:pt x="12" y="4957"/>
                  </a:cubicBezTo>
                  <a:lnTo>
                    <a:pt x="12" y="2728"/>
                  </a:lnTo>
                  <a:cubicBezTo>
                    <a:pt x="12" y="2670"/>
                    <a:pt x="0" y="2589"/>
                    <a:pt x="23" y="2554"/>
                  </a:cubicBezTo>
                  <a:cubicBezTo>
                    <a:pt x="151" y="2276"/>
                    <a:pt x="116" y="1985"/>
                    <a:pt x="116" y="1695"/>
                  </a:cubicBezTo>
                  <a:lnTo>
                    <a:pt x="116" y="1451"/>
                  </a:lnTo>
                  <a:cubicBezTo>
                    <a:pt x="82" y="1068"/>
                    <a:pt x="209" y="720"/>
                    <a:pt x="314" y="360"/>
                  </a:cubicBezTo>
                  <a:cubicBezTo>
                    <a:pt x="383" y="139"/>
                    <a:pt x="581" y="12"/>
                    <a:pt x="813" y="0"/>
                  </a:cubicBezTo>
                  <a:lnTo>
                    <a:pt x="1161" y="0"/>
                  </a:lnTo>
                  <a:cubicBezTo>
                    <a:pt x="1521" y="0"/>
                    <a:pt x="1742" y="209"/>
                    <a:pt x="1916" y="476"/>
                  </a:cubicBezTo>
                  <a:cubicBezTo>
                    <a:pt x="1962" y="546"/>
                    <a:pt x="1962" y="674"/>
                    <a:pt x="1962" y="778"/>
                  </a:cubicBezTo>
                  <a:cubicBezTo>
                    <a:pt x="1962" y="1660"/>
                    <a:pt x="1962" y="2519"/>
                    <a:pt x="1939" y="3378"/>
                  </a:cubicBezTo>
                  <a:cubicBezTo>
                    <a:pt x="1962" y="3378"/>
                    <a:pt x="1962" y="3378"/>
                    <a:pt x="1939" y="3378"/>
                  </a:cubicBezTo>
                  <a:close/>
                  <a:moveTo>
                    <a:pt x="1567" y="6617"/>
                  </a:moveTo>
                  <a:cubicBezTo>
                    <a:pt x="1614" y="6223"/>
                    <a:pt x="1672" y="5840"/>
                    <a:pt x="1672" y="5468"/>
                  </a:cubicBezTo>
                  <a:cubicBezTo>
                    <a:pt x="1672" y="3971"/>
                    <a:pt x="1649" y="2461"/>
                    <a:pt x="1649" y="964"/>
                  </a:cubicBezTo>
                  <a:cubicBezTo>
                    <a:pt x="1649" y="906"/>
                    <a:pt x="1672" y="848"/>
                    <a:pt x="1649" y="790"/>
                  </a:cubicBezTo>
                  <a:cubicBezTo>
                    <a:pt x="1637" y="720"/>
                    <a:pt x="1626" y="615"/>
                    <a:pt x="1567" y="581"/>
                  </a:cubicBezTo>
                  <a:cubicBezTo>
                    <a:pt x="1417" y="430"/>
                    <a:pt x="1277" y="302"/>
                    <a:pt x="1033" y="302"/>
                  </a:cubicBezTo>
                  <a:cubicBezTo>
                    <a:pt x="801" y="314"/>
                    <a:pt x="650" y="383"/>
                    <a:pt x="581" y="604"/>
                  </a:cubicBezTo>
                  <a:cubicBezTo>
                    <a:pt x="511" y="836"/>
                    <a:pt x="430" y="1068"/>
                    <a:pt x="418" y="1300"/>
                  </a:cubicBezTo>
                  <a:lnTo>
                    <a:pt x="418" y="1823"/>
                  </a:lnTo>
                  <a:cubicBezTo>
                    <a:pt x="418" y="2090"/>
                    <a:pt x="453" y="2357"/>
                    <a:pt x="337" y="2612"/>
                  </a:cubicBezTo>
                  <a:cubicBezTo>
                    <a:pt x="302" y="2670"/>
                    <a:pt x="314" y="2740"/>
                    <a:pt x="314" y="2810"/>
                  </a:cubicBezTo>
                  <a:lnTo>
                    <a:pt x="314" y="4830"/>
                  </a:lnTo>
                  <a:cubicBezTo>
                    <a:pt x="314" y="4911"/>
                    <a:pt x="302" y="5004"/>
                    <a:pt x="349" y="5073"/>
                  </a:cubicBezTo>
                  <a:cubicBezTo>
                    <a:pt x="430" y="5248"/>
                    <a:pt x="418" y="5433"/>
                    <a:pt x="418" y="5631"/>
                  </a:cubicBezTo>
                  <a:cubicBezTo>
                    <a:pt x="418" y="5747"/>
                    <a:pt x="407" y="5863"/>
                    <a:pt x="418" y="5979"/>
                  </a:cubicBezTo>
                  <a:cubicBezTo>
                    <a:pt x="453" y="6153"/>
                    <a:pt x="476" y="6327"/>
                    <a:pt x="546" y="6466"/>
                  </a:cubicBezTo>
                  <a:cubicBezTo>
                    <a:pt x="604" y="6594"/>
                    <a:pt x="720" y="6699"/>
                    <a:pt x="871" y="6722"/>
                  </a:cubicBezTo>
                  <a:cubicBezTo>
                    <a:pt x="1010" y="6757"/>
                    <a:pt x="1161" y="6826"/>
                    <a:pt x="1300" y="6710"/>
                  </a:cubicBezTo>
                  <a:cubicBezTo>
                    <a:pt x="1347" y="6675"/>
                    <a:pt x="1440" y="6652"/>
                    <a:pt x="1567" y="6617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26"/>
            <p:cNvSpPr/>
            <p:nvPr/>
          </p:nvSpPr>
          <p:spPr>
            <a:xfrm>
              <a:off x="657775" y="3180375"/>
              <a:ext cx="18900" cy="38050"/>
            </a:xfrm>
            <a:custGeom>
              <a:avLst/>
              <a:gdLst/>
              <a:ahLst/>
              <a:cxnLst/>
              <a:rect l="l" t="t" r="r" b="b"/>
              <a:pathLst>
                <a:path w="756" h="1522" extrusionOk="0">
                  <a:moveTo>
                    <a:pt x="431" y="360"/>
                  </a:moveTo>
                  <a:cubicBezTo>
                    <a:pt x="500" y="511"/>
                    <a:pt x="756" y="569"/>
                    <a:pt x="581" y="813"/>
                  </a:cubicBezTo>
                  <a:lnTo>
                    <a:pt x="407" y="685"/>
                  </a:lnTo>
                  <a:cubicBezTo>
                    <a:pt x="326" y="755"/>
                    <a:pt x="338" y="824"/>
                    <a:pt x="384" y="906"/>
                  </a:cubicBezTo>
                  <a:cubicBezTo>
                    <a:pt x="454" y="1022"/>
                    <a:pt x="512" y="1138"/>
                    <a:pt x="581" y="1254"/>
                  </a:cubicBezTo>
                  <a:lnTo>
                    <a:pt x="523" y="1370"/>
                  </a:lnTo>
                  <a:cubicBezTo>
                    <a:pt x="500" y="1405"/>
                    <a:pt x="454" y="1451"/>
                    <a:pt x="396" y="1498"/>
                  </a:cubicBezTo>
                  <a:cubicBezTo>
                    <a:pt x="268" y="1463"/>
                    <a:pt x="117" y="1521"/>
                    <a:pt x="13" y="1428"/>
                  </a:cubicBezTo>
                  <a:cubicBezTo>
                    <a:pt x="36" y="1266"/>
                    <a:pt x="36" y="1115"/>
                    <a:pt x="47" y="975"/>
                  </a:cubicBezTo>
                  <a:cubicBezTo>
                    <a:pt x="47" y="917"/>
                    <a:pt x="71" y="859"/>
                    <a:pt x="105" y="824"/>
                  </a:cubicBezTo>
                  <a:cubicBezTo>
                    <a:pt x="175" y="766"/>
                    <a:pt x="187" y="697"/>
                    <a:pt x="187" y="616"/>
                  </a:cubicBezTo>
                  <a:cubicBezTo>
                    <a:pt x="187" y="534"/>
                    <a:pt x="164" y="465"/>
                    <a:pt x="175" y="407"/>
                  </a:cubicBezTo>
                  <a:cubicBezTo>
                    <a:pt x="187" y="302"/>
                    <a:pt x="164" y="267"/>
                    <a:pt x="94" y="209"/>
                  </a:cubicBezTo>
                  <a:cubicBezTo>
                    <a:pt x="1" y="128"/>
                    <a:pt x="47" y="35"/>
                    <a:pt x="164" y="12"/>
                  </a:cubicBezTo>
                  <a:cubicBezTo>
                    <a:pt x="233" y="0"/>
                    <a:pt x="314" y="0"/>
                    <a:pt x="372" y="0"/>
                  </a:cubicBezTo>
                  <a:cubicBezTo>
                    <a:pt x="547" y="12"/>
                    <a:pt x="581" y="128"/>
                    <a:pt x="465" y="290"/>
                  </a:cubicBezTo>
                  <a:cubicBezTo>
                    <a:pt x="454" y="302"/>
                    <a:pt x="442" y="337"/>
                    <a:pt x="431" y="36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26"/>
            <p:cNvSpPr/>
            <p:nvPr/>
          </p:nvSpPr>
          <p:spPr>
            <a:xfrm>
              <a:off x="657500" y="3233775"/>
              <a:ext cx="14825" cy="11625"/>
            </a:xfrm>
            <a:custGeom>
              <a:avLst/>
              <a:gdLst/>
              <a:ahLst/>
              <a:cxnLst/>
              <a:rect l="l" t="t" r="r" b="b"/>
              <a:pathLst>
                <a:path w="593" h="465" extrusionOk="0">
                  <a:moveTo>
                    <a:pt x="523" y="360"/>
                  </a:moveTo>
                  <a:cubicBezTo>
                    <a:pt x="395" y="395"/>
                    <a:pt x="291" y="430"/>
                    <a:pt x="175" y="453"/>
                  </a:cubicBezTo>
                  <a:cubicBezTo>
                    <a:pt x="93" y="465"/>
                    <a:pt x="12" y="395"/>
                    <a:pt x="12" y="302"/>
                  </a:cubicBezTo>
                  <a:cubicBezTo>
                    <a:pt x="0" y="140"/>
                    <a:pt x="116" y="0"/>
                    <a:pt x="279" y="0"/>
                  </a:cubicBezTo>
                  <a:cubicBezTo>
                    <a:pt x="349" y="0"/>
                    <a:pt x="442" y="12"/>
                    <a:pt x="511" y="24"/>
                  </a:cubicBezTo>
                  <a:cubicBezTo>
                    <a:pt x="592" y="128"/>
                    <a:pt x="558" y="232"/>
                    <a:pt x="523" y="36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26"/>
            <p:cNvSpPr/>
            <p:nvPr/>
          </p:nvSpPr>
          <p:spPr>
            <a:xfrm>
              <a:off x="655750" y="3160350"/>
              <a:ext cx="14550" cy="9300"/>
            </a:xfrm>
            <a:custGeom>
              <a:avLst/>
              <a:gdLst/>
              <a:ahLst/>
              <a:cxnLst/>
              <a:rect l="l" t="t" r="r" b="b"/>
              <a:pathLst>
                <a:path w="582" h="372" extrusionOk="0">
                  <a:moveTo>
                    <a:pt x="105" y="0"/>
                  </a:moveTo>
                  <a:cubicBezTo>
                    <a:pt x="279" y="35"/>
                    <a:pt x="430" y="0"/>
                    <a:pt x="523" y="163"/>
                  </a:cubicBezTo>
                  <a:cubicBezTo>
                    <a:pt x="546" y="209"/>
                    <a:pt x="581" y="279"/>
                    <a:pt x="523" y="325"/>
                  </a:cubicBezTo>
                  <a:cubicBezTo>
                    <a:pt x="488" y="348"/>
                    <a:pt x="430" y="372"/>
                    <a:pt x="407" y="348"/>
                  </a:cubicBezTo>
                  <a:cubicBezTo>
                    <a:pt x="314" y="337"/>
                    <a:pt x="233" y="314"/>
                    <a:pt x="140" y="279"/>
                  </a:cubicBezTo>
                  <a:cubicBezTo>
                    <a:pt x="105" y="267"/>
                    <a:pt x="59" y="232"/>
                    <a:pt x="47" y="198"/>
                  </a:cubicBezTo>
                  <a:cubicBezTo>
                    <a:pt x="12" y="163"/>
                    <a:pt x="1" y="105"/>
                    <a:pt x="12" y="81"/>
                  </a:cubicBezTo>
                  <a:cubicBezTo>
                    <a:pt x="47" y="35"/>
                    <a:pt x="82" y="23"/>
                    <a:pt x="105" y="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01" name="Google Shape;1501;p26"/>
          <p:cNvGrpSpPr/>
          <p:nvPr/>
        </p:nvGrpSpPr>
        <p:grpSpPr>
          <a:xfrm rot="-1974894" flipH="1">
            <a:off x="1370005" y="872286"/>
            <a:ext cx="233139" cy="565604"/>
            <a:chOff x="1282375" y="3450000"/>
            <a:chExt cx="64725" cy="157025"/>
          </a:xfrm>
        </p:grpSpPr>
        <p:sp>
          <p:nvSpPr>
            <p:cNvPr id="1502" name="Google Shape;1502;p26"/>
            <p:cNvSpPr/>
            <p:nvPr/>
          </p:nvSpPr>
          <p:spPr>
            <a:xfrm>
              <a:off x="1282375" y="3450000"/>
              <a:ext cx="64725" cy="157025"/>
            </a:xfrm>
            <a:custGeom>
              <a:avLst/>
              <a:gdLst/>
              <a:ahLst/>
              <a:cxnLst/>
              <a:rect l="l" t="t" r="r" b="b"/>
              <a:pathLst>
                <a:path w="2589" h="6281" extrusionOk="0">
                  <a:moveTo>
                    <a:pt x="2577" y="3773"/>
                  </a:moveTo>
                  <a:cubicBezTo>
                    <a:pt x="2577" y="4017"/>
                    <a:pt x="2566" y="4261"/>
                    <a:pt x="2577" y="4516"/>
                  </a:cubicBezTo>
                  <a:cubicBezTo>
                    <a:pt x="2589" y="4841"/>
                    <a:pt x="2531" y="5166"/>
                    <a:pt x="2438" y="5468"/>
                  </a:cubicBezTo>
                  <a:cubicBezTo>
                    <a:pt x="2415" y="5503"/>
                    <a:pt x="2403" y="5526"/>
                    <a:pt x="2403" y="5561"/>
                  </a:cubicBezTo>
                  <a:cubicBezTo>
                    <a:pt x="2392" y="5816"/>
                    <a:pt x="2229" y="5967"/>
                    <a:pt x="2032" y="6083"/>
                  </a:cubicBezTo>
                  <a:cubicBezTo>
                    <a:pt x="1869" y="6176"/>
                    <a:pt x="1695" y="6281"/>
                    <a:pt x="1486" y="6258"/>
                  </a:cubicBezTo>
                  <a:cubicBezTo>
                    <a:pt x="1289" y="6234"/>
                    <a:pt x="1103" y="6176"/>
                    <a:pt x="894" y="6118"/>
                  </a:cubicBezTo>
                  <a:cubicBezTo>
                    <a:pt x="708" y="6060"/>
                    <a:pt x="581" y="5909"/>
                    <a:pt x="476" y="5747"/>
                  </a:cubicBezTo>
                  <a:cubicBezTo>
                    <a:pt x="441" y="5700"/>
                    <a:pt x="430" y="5631"/>
                    <a:pt x="383" y="5584"/>
                  </a:cubicBezTo>
                  <a:cubicBezTo>
                    <a:pt x="314" y="5515"/>
                    <a:pt x="302" y="5422"/>
                    <a:pt x="325" y="5329"/>
                  </a:cubicBezTo>
                  <a:cubicBezTo>
                    <a:pt x="372" y="5224"/>
                    <a:pt x="348" y="5120"/>
                    <a:pt x="325" y="5015"/>
                  </a:cubicBezTo>
                  <a:cubicBezTo>
                    <a:pt x="302" y="4841"/>
                    <a:pt x="244" y="4690"/>
                    <a:pt x="209" y="4516"/>
                  </a:cubicBezTo>
                  <a:cubicBezTo>
                    <a:pt x="197" y="4412"/>
                    <a:pt x="186" y="4296"/>
                    <a:pt x="186" y="4179"/>
                  </a:cubicBezTo>
                  <a:cubicBezTo>
                    <a:pt x="186" y="4017"/>
                    <a:pt x="186" y="3878"/>
                    <a:pt x="139" y="3727"/>
                  </a:cubicBezTo>
                  <a:cubicBezTo>
                    <a:pt x="93" y="3553"/>
                    <a:pt x="81" y="3367"/>
                    <a:pt x="81" y="3181"/>
                  </a:cubicBezTo>
                  <a:cubicBezTo>
                    <a:pt x="81" y="3065"/>
                    <a:pt x="81" y="2926"/>
                    <a:pt x="35" y="2810"/>
                  </a:cubicBezTo>
                  <a:cubicBezTo>
                    <a:pt x="12" y="2740"/>
                    <a:pt x="12" y="2659"/>
                    <a:pt x="12" y="2566"/>
                  </a:cubicBezTo>
                  <a:cubicBezTo>
                    <a:pt x="12" y="2171"/>
                    <a:pt x="0" y="1765"/>
                    <a:pt x="12" y="1382"/>
                  </a:cubicBezTo>
                  <a:cubicBezTo>
                    <a:pt x="12" y="1033"/>
                    <a:pt x="128" y="720"/>
                    <a:pt x="314" y="430"/>
                  </a:cubicBezTo>
                  <a:cubicBezTo>
                    <a:pt x="360" y="360"/>
                    <a:pt x="418" y="302"/>
                    <a:pt x="488" y="256"/>
                  </a:cubicBezTo>
                  <a:cubicBezTo>
                    <a:pt x="755" y="116"/>
                    <a:pt x="1022" y="0"/>
                    <a:pt x="1335" y="47"/>
                  </a:cubicBezTo>
                  <a:cubicBezTo>
                    <a:pt x="1428" y="58"/>
                    <a:pt x="1544" y="105"/>
                    <a:pt x="1637" y="163"/>
                  </a:cubicBezTo>
                  <a:cubicBezTo>
                    <a:pt x="1823" y="290"/>
                    <a:pt x="1997" y="453"/>
                    <a:pt x="2113" y="662"/>
                  </a:cubicBezTo>
                  <a:cubicBezTo>
                    <a:pt x="2171" y="778"/>
                    <a:pt x="2217" y="917"/>
                    <a:pt x="2287" y="1033"/>
                  </a:cubicBezTo>
                  <a:cubicBezTo>
                    <a:pt x="2380" y="1161"/>
                    <a:pt x="2415" y="1300"/>
                    <a:pt x="2403" y="1463"/>
                  </a:cubicBezTo>
                  <a:lnTo>
                    <a:pt x="2403" y="1521"/>
                  </a:lnTo>
                  <a:cubicBezTo>
                    <a:pt x="2496" y="1753"/>
                    <a:pt x="2496" y="1985"/>
                    <a:pt x="2473" y="2218"/>
                  </a:cubicBezTo>
                  <a:cubicBezTo>
                    <a:pt x="2473" y="2252"/>
                    <a:pt x="2473" y="2276"/>
                    <a:pt x="2496" y="2299"/>
                  </a:cubicBezTo>
                  <a:cubicBezTo>
                    <a:pt x="2589" y="2485"/>
                    <a:pt x="2566" y="2670"/>
                    <a:pt x="2566" y="2844"/>
                  </a:cubicBezTo>
                  <a:cubicBezTo>
                    <a:pt x="2577" y="3158"/>
                    <a:pt x="2577" y="3460"/>
                    <a:pt x="2577" y="3773"/>
                  </a:cubicBezTo>
                  <a:close/>
                  <a:moveTo>
                    <a:pt x="383" y="3274"/>
                  </a:moveTo>
                  <a:cubicBezTo>
                    <a:pt x="546" y="3332"/>
                    <a:pt x="697" y="3390"/>
                    <a:pt x="824" y="3448"/>
                  </a:cubicBezTo>
                  <a:cubicBezTo>
                    <a:pt x="1045" y="3553"/>
                    <a:pt x="1451" y="3553"/>
                    <a:pt x="1695" y="3471"/>
                  </a:cubicBezTo>
                  <a:cubicBezTo>
                    <a:pt x="1800" y="3425"/>
                    <a:pt x="1916" y="3413"/>
                    <a:pt x="1997" y="3332"/>
                  </a:cubicBezTo>
                  <a:cubicBezTo>
                    <a:pt x="2241" y="3146"/>
                    <a:pt x="2357" y="2868"/>
                    <a:pt x="2275" y="2577"/>
                  </a:cubicBezTo>
                  <a:cubicBezTo>
                    <a:pt x="2217" y="2380"/>
                    <a:pt x="2217" y="2171"/>
                    <a:pt x="2206" y="1974"/>
                  </a:cubicBezTo>
                  <a:cubicBezTo>
                    <a:pt x="2206" y="1927"/>
                    <a:pt x="2206" y="1869"/>
                    <a:pt x="2183" y="1823"/>
                  </a:cubicBezTo>
                  <a:cubicBezTo>
                    <a:pt x="2113" y="1672"/>
                    <a:pt x="2136" y="1509"/>
                    <a:pt x="2101" y="1347"/>
                  </a:cubicBezTo>
                  <a:cubicBezTo>
                    <a:pt x="2055" y="1184"/>
                    <a:pt x="1927" y="1045"/>
                    <a:pt x="1881" y="882"/>
                  </a:cubicBezTo>
                  <a:cubicBezTo>
                    <a:pt x="1834" y="720"/>
                    <a:pt x="1730" y="627"/>
                    <a:pt x="1614" y="523"/>
                  </a:cubicBezTo>
                  <a:cubicBezTo>
                    <a:pt x="1498" y="406"/>
                    <a:pt x="1358" y="314"/>
                    <a:pt x="1184" y="348"/>
                  </a:cubicBezTo>
                  <a:cubicBezTo>
                    <a:pt x="975" y="372"/>
                    <a:pt x="766" y="430"/>
                    <a:pt x="592" y="557"/>
                  </a:cubicBezTo>
                  <a:cubicBezTo>
                    <a:pt x="569" y="581"/>
                    <a:pt x="557" y="592"/>
                    <a:pt x="557" y="604"/>
                  </a:cubicBezTo>
                  <a:cubicBezTo>
                    <a:pt x="395" y="848"/>
                    <a:pt x="325" y="1126"/>
                    <a:pt x="314" y="1416"/>
                  </a:cubicBezTo>
                  <a:cubicBezTo>
                    <a:pt x="279" y="1800"/>
                    <a:pt x="302" y="2171"/>
                    <a:pt x="302" y="2554"/>
                  </a:cubicBezTo>
                  <a:cubicBezTo>
                    <a:pt x="302" y="2589"/>
                    <a:pt x="302" y="2635"/>
                    <a:pt x="314" y="2670"/>
                  </a:cubicBezTo>
                  <a:cubicBezTo>
                    <a:pt x="383" y="2856"/>
                    <a:pt x="383" y="3042"/>
                    <a:pt x="383" y="3274"/>
                  </a:cubicBezTo>
                  <a:close/>
                  <a:moveTo>
                    <a:pt x="2287" y="3529"/>
                  </a:moveTo>
                  <a:cubicBezTo>
                    <a:pt x="2241" y="3541"/>
                    <a:pt x="2217" y="3541"/>
                    <a:pt x="2183" y="3553"/>
                  </a:cubicBezTo>
                  <a:cubicBezTo>
                    <a:pt x="1707" y="3773"/>
                    <a:pt x="1707" y="3773"/>
                    <a:pt x="1184" y="3773"/>
                  </a:cubicBezTo>
                  <a:cubicBezTo>
                    <a:pt x="998" y="3773"/>
                    <a:pt x="824" y="3762"/>
                    <a:pt x="662" y="3657"/>
                  </a:cubicBezTo>
                  <a:cubicBezTo>
                    <a:pt x="592" y="3611"/>
                    <a:pt x="522" y="3564"/>
                    <a:pt x="418" y="3622"/>
                  </a:cubicBezTo>
                  <a:cubicBezTo>
                    <a:pt x="430" y="3703"/>
                    <a:pt x="441" y="3785"/>
                    <a:pt x="441" y="3854"/>
                  </a:cubicBezTo>
                  <a:cubicBezTo>
                    <a:pt x="430" y="4145"/>
                    <a:pt x="546" y="4412"/>
                    <a:pt x="546" y="4702"/>
                  </a:cubicBezTo>
                  <a:cubicBezTo>
                    <a:pt x="546" y="4760"/>
                    <a:pt x="557" y="4830"/>
                    <a:pt x="604" y="4876"/>
                  </a:cubicBezTo>
                  <a:cubicBezTo>
                    <a:pt x="697" y="5015"/>
                    <a:pt x="708" y="5178"/>
                    <a:pt x="673" y="5329"/>
                  </a:cubicBezTo>
                  <a:cubicBezTo>
                    <a:pt x="650" y="5468"/>
                    <a:pt x="720" y="5561"/>
                    <a:pt x="766" y="5654"/>
                  </a:cubicBezTo>
                  <a:cubicBezTo>
                    <a:pt x="824" y="5793"/>
                    <a:pt x="940" y="5816"/>
                    <a:pt x="1057" y="5863"/>
                  </a:cubicBezTo>
                  <a:cubicBezTo>
                    <a:pt x="1184" y="5909"/>
                    <a:pt x="1300" y="5932"/>
                    <a:pt x="1428" y="5967"/>
                  </a:cubicBezTo>
                  <a:cubicBezTo>
                    <a:pt x="1509" y="5979"/>
                    <a:pt x="1579" y="5967"/>
                    <a:pt x="1637" y="5932"/>
                  </a:cubicBezTo>
                  <a:cubicBezTo>
                    <a:pt x="1718" y="5909"/>
                    <a:pt x="1800" y="5851"/>
                    <a:pt x="1881" y="5816"/>
                  </a:cubicBezTo>
                  <a:cubicBezTo>
                    <a:pt x="1974" y="5793"/>
                    <a:pt x="2008" y="5735"/>
                    <a:pt x="2043" y="5642"/>
                  </a:cubicBezTo>
                  <a:cubicBezTo>
                    <a:pt x="2159" y="5387"/>
                    <a:pt x="2241" y="5108"/>
                    <a:pt x="2264" y="4830"/>
                  </a:cubicBezTo>
                  <a:cubicBezTo>
                    <a:pt x="2322" y="4400"/>
                    <a:pt x="2287" y="3971"/>
                    <a:pt x="2287" y="3529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26"/>
            <p:cNvSpPr/>
            <p:nvPr/>
          </p:nvSpPr>
          <p:spPr>
            <a:xfrm>
              <a:off x="1321825" y="3478150"/>
              <a:ext cx="9025" cy="45875"/>
            </a:xfrm>
            <a:custGeom>
              <a:avLst/>
              <a:gdLst/>
              <a:ahLst/>
              <a:cxnLst/>
              <a:rect l="l" t="t" r="r" b="b"/>
              <a:pathLst>
                <a:path w="361" h="1835" extrusionOk="0">
                  <a:moveTo>
                    <a:pt x="94" y="1835"/>
                  </a:moveTo>
                  <a:cubicBezTo>
                    <a:pt x="47" y="1684"/>
                    <a:pt x="59" y="1579"/>
                    <a:pt x="94" y="1498"/>
                  </a:cubicBezTo>
                  <a:cubicBezTo>
                    <a:pt x="233" y="1266"/>
                    <a:pt x="175" y="1080"/>
                    <a:pt x="13" y="883"/>
                  </a:cubicBezTo>
                  <a:cubicBezTo>
                    <a:pt x="82" y="697"/>
                    <a:pt x="117" y="523"/>
                    <a:pt x="36" y="325"/>
                  </a:cubicBezTo>
                  <a:cubicBezTo>
                    <a:pt x="13" y="232"/>
                    <a:pt x="13" y="116"/>
                    <a:pt x="1" y="0"/>
                  </a:cubicBezTo>
                  <a:cubicBezTo>
                    <a:pt x="82" y="47"/>
                    <a:pt x="140" y="70"/>
                    <a:pt x="175" y="163"/>
                  </a:cubicBezTo>
                  <a:cubicBezTo>
                    <a:pt x="233" y="360"/>
                    <a:pt x="303" y="569"/>
                    <a:pt x="291" y="790"/>
                  </a:cubicBezTo>
                  <a:cubicBezTo>
                    <a:pt x="291" y="859"/>
                    <a:pt x="314" y="941"/>
                    <a:pt x="326" y="1022"/>
                  </a:cubicBezTo>
                  <a:cubicBezTo>
                    <a:pt x="349" y="1126"/>
                    <a:pt x="361" y="1219"/>
                    <a:pt x="361" y="1324"/>
                  </a:cubicBezTo>
                  <a:cubicBezTo>
                    <a:pt x="361" y="1370"/>
                    <a:pt x="326" y="1428"/>
                    <a:pt x="303" y="1451"/>
                  </a:cubicBezTo>
                  <a:cubicBezTo>
                    <a:pt x="198" y="1509"/>
                    <a:pt x="175" y="1602"/>
                    <a:pt x="175" y="1718"/>
                  </a:cubicBezTo>
                  <a:cubicBezTo>
                    <a:pt x="140" y="1742"/>
                    <a:pt x="129" y="1753"/>
                    <a:pt x="94" y="1835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26"/>
            <p:cNvSpPr/>
            <p:nvPr/>
          </p:nvSpPr>
          <p:spPr>
            <a:xfrm>
              <a:off x="1326775" y="3556225"/>
              <a:ext cx="6700" cy="30500"/>
            </a:xfrm>
            <a:custGeom>
              <a:avLst/>
              <a:gdLst/>
              <a:ahLst/>
              <a:cxnLst/>
              <a:rect l="l" t="t" r="r" b="b"/>
              <a:pathLst>
                <a:path w="268" h="1220" extrusionOk="0">
                  <a:moveTo>
                    <a:pt x="47" y="1219"/>
                  </a:moveTo>
                  <a:cubicBezTo>
                    <a:pt x="35" y="1161"/>
                    <a:pt x="0" y="1115"/>
                    <a:pt x="24" y="1091"/>
                  </a:cubicBezTo>
                  <a:cubicBezTo>
                    <a:pt x="93" y="917"/>
                    <a:pt x="58" y="732"/>
                    <a:pt x="70" y="557"/>
                  </a:cubicBezTo>
                  <a:cubicBezTo>
                    <a:pt x="70" y="406"/>
                    <a:pt x="70" y="267"/>
                    <a:pt x="93" y="128"/>
                  </a:cubicBezTo>
                  <a:cubicBezTo>
                    <a:pt x="93" y="93"/>
                    <a:pt x="116" y="47"/>
                    <a:pt x="140" y="12"/>
                  </a:cubicBezTo>
                  <a:cubicBezTo>
                    <a:pt x="209" y="0"/>
                    <a:pt x="232" y="47"/>
                    <a:pt x="232" y="93"/>
                  </a:cubicBezTo>
                  <a:cubicBezTo>
                    <a:pt x="256" y="383"/>
                    <a:pt x="267" y="673"/>
                    <a:pt x="267" y="964"/>
                  </a:cubicBezTo>
                  <a:cubicBezTo>
                    <a:pt x="256" y="1057"/>
                    <a:pt x="174" y="1138"/>
                    <a:pt x="47" y="1219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05" name="Google Shape;1505;p26"/>
          <p:cNvGrpSpPr/>
          <p:nvPr/>
        </p:nvGrpSpPr>
        <p:grpSpPr>
          <a:xfrm rot="-1302591" flipH="1">
            <a:off x="6086406" y="4653389"/>
            <a:ext cx="378569" cy="592888"/>
            <a:chOff x="683900" y="3612800"/>
            <a:chExt cx="105100" cy="164600"/>
          </a:xfrm>
        </p:grpSpPr>
        <p:sp>
          <p:nvSpPr>
            <p:cNvPr id="1506" name="Google Shape;1506;p26"/>
            <p:cNvSpPr/>
            <p:nvPr/>
          </p:nvSpPr>
          <p:spPr>
            <a:xfrm>
              <a:off x="683900" y="3612800"/>
              <a:ext cx="105100" cy="164600"/>
            </a:xfrm>
            <a:custGeom>
              <a:avLst/>
              <a:gdLst/>
              <a:ahLst/>
              <a:cxnLst/>
              <a:rect l="l" t="t" r="r" b="b"/>
              <a:pathLst>
                <a:path w="4204" h="6584" extrusionOk="0">
                  <a:moveTo>
                    <a:pt x="488" y="2079"/>
                  </a:moveTo>
                  <a:cubicBezTo>
                    <a:pt x="94" y="2009"/>
                    <a:pt x="24" y="1916"/>
                    <a:pt x="24" y="1522"/>
                  </a:cubicBezTo>
                  <a:cubicBezTo>
                    <a:pt x="24" y="1208"/>
                    <a:pt x="36" y="883"/>
                    <a:pt x="24" y="570"/>
                  </a:cubicBezTo>
                  <a:cubicBezTo>
                    <a:pt x="1" y="361"/>
                    <a:pt x="152" y="245"/>
                    <a:pt x="221" y="105"/>
                  </a:cubicBezTo>
                  <a:cubicBezTo>
                    <a:pt x="233" y="71"/>
                    <a:pt x="279" y="47"/>
                    <a:pt x="326" y="47"/>
                  </a:cubicBezTo>
                  <a:cubicBezTo>
                    <a:pt x="396" y="36"/>
                    <a:pt x="488" y="13"/>
                    <a:pt x="570" y="13"/>
                  </a:cubicBezTo>
                  <a:cubicBezTo>
                    <a:pt x="1208" y="1"/>
                    <a:pt x="1858" y="1"/>
                    <a:pt x="2497" y="47"/>
                  </a:cubicBezTo>
                  <a:cubicBezTo>
                    <a:pt x="2868" y="71"/>
                    <a:pt x="3240" y="71"/>
                    <a:pt x="3600" y="94"/>
                  </a:cubicBezTo>
                  <a:lnTo>
                    <a:pt x="3716" y="94"/>
                  </a:lnTo>
                  <a:cubicBezTo>
                    <a:pt x="4064" y="94"/>
                    <a:pt x="4203" y="198"/>
                    <a:pt x="4203" y="570"/>
                  </a:cubicBezTo>
                  <a:lnTo>
                    <a:pt x="4203" y="1417"/>
                  </a:lnTo>
                  <a:cubicBezTo>
                    <a:pt x="4203" y="1533"/>
                    <a:pt x="4180" y="1649"/>
                    <a:pt x="4110" y="1742"/>
                  </a:cubicBezTo>
                  <a:cubicBezTo>
                    <a:pt x="4029" y="1847"/>
                    <a:pt x="4029" y="1974"/>
                    <a:pt x="4029" y="2091"/>
                  </a:cubicBezTo>
                  <a:cubicBezTo>
                    <a:pt x="4052" y="2555"/>
                    <a:pt x="4087" y="3008"/>
                    <a:pt x="4110" y="3472"/>
                  </a:cubicBezTo>
                  <a:cubicBezTo>
                    <a:pt x="4157" y="4203"/>
                    <a:pt x="4169" y="4935"/>
                    <a:pt x="4099" y="5678"/>
                  </a:cubicBezTo>
                  <a:cubicBezTo>
                    <a:pt x="4087" y="5840"/>
                    <a:pt x="4041" y="5991"/>
                    <a:pt x="3971" y="6154"/>
                  </a:cubicBezTo>
                  <a:cubicBezTo>
                    <a:pt x="3890" y="6340"/>
                    <a:pt x="3762" y="6456"/>
                    <a:pt x="3576" y="6502"/>
                  </a:cubicBezTo>
                  <a:cubicBezTo>
                    <a:pt x="3449" y="6548"/>
                    <a:pt x="3298" y="6572"/>
                    <a:pt x="3159" y="6572"/>
                  </a:cubicBezTo>
                  <a:cubicBezTo>
                    <a:pt x="2810" y="6583"/>
                    <a:pt x="2462" y="6572"/>
                    <a:pt x="2114" y="6572"/>
                  </a:cubicBezTo>
                  <a:cubicBezTo>
                    <a:pt x="1905" y="6572"/>
                    <a:pt x="1707" y="6514"/>
                    <a:pt x="1510" y="6444"/>
                  </a:cubicBezTo>
                  <a:cubicBezTo>
                    <a:pt x="1266" y="6351"/>
                    <a:pt x="1104" y="6189"/>
                    <a:pt x="1011" y="5945"/>
                  </a:cubicBezTo>
                  <a:cubicBezTo>
                    <a:pt x="871" y="5620"/>
                    <a:pt x="755" y="5283"/>
                    <a:pt x="697" y="4923"/>
                  </a:cubicBezTo>
                  <a:cubicBezTo>
                    <a:pt x="570" y="4064"/>
                    <a:pt x="465" y="3193"/>
                    <a:pt x="500" y="2323"/>
                  </a:cubicBezTo>
                  <a:lnTo>
                    <a:pt x="500" y="2137"/>
                  </a:lnTo>
                  <a:cubicBezTo>
                    <a:pt x="512" y="2149"/>
                    <a:pt x="500" y="2125"/>
                    <a:pt x="488" y="2079"/>
                  </a:cubicBezTo>
                  <a:close/>
                  <a:moveTo>
                    <a:pt x="790" y="2009"/>
                  </a:moveTo>
                  <a:cubicBezTo>
                    <a:pt x="790" y="2091"/>
                    <a:pt x="779" y="2183"/>
                    <a:pt x="779" y="2253"/>
                  </a:cubicBezTo>
                  <a:cubicBezTo>
                    <a:pt x="744" y="3066"/>
                    <a:pt x="848" y="3867"/>
                    <a:pt x="964" y="4656"/>
                  </a:cubicBezTo>
                  <a:cubicBezTo>
                    <a:pt x="1022" y="5051"/>
                    <a:pt x="1127" y="5411"/>
                    <a:pt x="1255" y="5782"/>
                  </a:cubicBezTo>
                  <a:cubicBezTo>
                    <a:pt x="1336" y="6014"/>
                    <a:pt x="1498" y="6154"/>
                    <a:pt x="1731" y="6212"/>
                  </a:cubicBezTo>
                  <a:cubicBezTo>
                    <a:pt x="1847" y="6247"/>
                    <a:pt x="1974" y="6270"/>
                    <a:pt x="2090" y="6281"/>
                  </a:cubicBezTo>
                  <a:cubicBezTo>
                    <a:pt x="2462" y="6305"/>
                    <a:pt x="2810" y="6305"/>
                    <a:pt x="3170" y="6281"/>
                  </a:cubicBezTo>
                  <a:cubicBezTo>
                    <a:pt x="3275" y="6281"/>
                    <a:pt x="3367" y="6258"/>
                    <a:pt x="3472" y="6223"/>
                  </a:cubicBezTo>
                  <a:cubicBezTo>
                    <a:pt x="3588" y="6200"/>
                    <a:pt x="3658" y="6131"/>
                    <a:pt x="3716" y="6014"/>
                  </a:cubicBezTo>
                  <a:cubicBezTo>
                    <a:pt x="3809" y="5817"/>
                    <a:pt x="3832" y="5620"/>
                    <a:pt x="3832" y="5411"/>
                  </a:cubicBezTo>
                  <a:lnTo>
                    <a:pt x="3832" y="3518"/>
                  </a:lnTo>
                  <a:cubicBezTo>
                    <a:pt x="3832" y="3182"/>
                    <a:pt x="3809" y="2857"/>
                    <a:pt x="3774" y="2543"/>
                  </a:cubicBezTo>
                  <a:cubicBezTo>
                    <a:pt x="3774" y="2439"/>
                    <a:pt x="3762" y="2334"/>
                    <a:pt x="3751" y="2241"/>
                  </a:cubicBezTo>
                  <a:cubicBezTo>
                    <a:pt x="3739" y="2137"/>
                    <a:pt x="3762" y="2033"/>
                    <a:pt x="3704" y="1951"/>
                  </a:cubicBezTo>
                  <a:lnTo>
                    <a:pt x="3298" y="1951"/>
                  </a:lnTo>
                  <a:cubicBezTo>
                    <a:pt x="3019" y="1951"/>
                    <a:pt x="2752" y="1963"/>
                    <a:pt x="2474" y="1974"/>
                  </a:cubicBezTo>
                  <a:cubicBezTo>
                    <a:pt x="2183" y="2009"/>
                    <a:pt x="1882" y="1974"/>
                    <a:pt x="1591" y="1963"/>
                  </a:cubicBezTo>
                  <a:cubicBezTo>
                    <a:pt x="1324" y="1963"/>
                    <a:pt x="1057" y="1963"/>
                    <a:pt x="790" y="2009"/>
                  </a:cubicBezTo>
                  <a:close/>
                  <a:moveTo>
                    <a:pt x="2114" y="1673"/>
                  </a:moveTo>
                  <a:lnTo>
                    <a:pt x="2114" y="976"/>
                  </a:lnTo>
                  <a:cubicBezTo>
                    <a:pt x="2114" y="883"/>
                    <a:pt x="2114" y="814"/>
                    <a:pt x="2125" y="721"/>
                  </a:cubicBezTo>
                  <a:cubicBezTo>
                    <a:pt x="2125" y="709"/>
                    <a:pt x="2172" y="686"/>
                    <a:pt x="2195" y="686"/>
                  </a:cubicBezTo>
                  <a:cubicBezTo>
                    <a:pt x="2218" y="686"/>
                    <a:pt x="2265" y="697"/>
                    <a:pt x="2265" y="709"/>
                  </a:cubicBezTo>
                  <a:cubicBezTo>
                    <a:pt x="2299" y="767"/>
                    <a:pt x="2311" y="825"/>
                    <a:pt x="2311" y="883"/>
                  </a:cubicBezTo>
                  <a:cubicBezTo>
                    <a:pt x="2323" y="1081"/>
                    <a:pt x="2323" y="1278"/>
                    <a:pt x="2346" y="1464"/>
                  </a:cubicBezTo>
                  <a:cubicBezTo>
                    <a:pt x="2346" y="1545"/>
                    <a:pt x="2369" y="1603"/>
                    <a:pt x="2369" y="1673"/>
                  </a:cubicBezTo>
                  <a:cubicBezTo>
                    <a:pt x="2508" y="1684"/>
                    <a:pt x="2648" y="1800"/>
                    <a:pt x="2799" y="1684"/>
                  </a:cubicBezTo>
                  <a:cubicBezTo>
                    <a:pt x="2787" y="1580"/>
                    <a:pt x="2787" y="1487"/>
                    <a:pt x="2775" y="1382"/>
                  </a:cubicBezTo>
                  <a:cubicBezTo>
                    <a:pt x="2764" y="1173"/>
                    <a:pt x="2752" y="976"/>
                    <a:pt x="2752" y="767"/>
                  </a:cubicBezTo>
                  <a:cubicBezTo>
                    <a:pt x="2752" y="709"/>
                    <a:pt x="2764" y="651"/>
                    <a:pt x="2775" y="593"/>
                  </a:cubicBezTo>
                  <a:cubicBezTo>
                    <a:pt x="2775" y="581"/>
                    <a:pt x="2799" y="570"/>
                    <a:pt x="2822" y="570"/>
                  </a:cubicBezTo>
                  <a:cubicBezTo>
                    <a:pt x="2833" y="570"/>
                    <a:pt x="2868" y="570"/>
                    <a:pt x="2880" y="581"/>
                  </a:cubicBezTo>
                  <a:cubicBezTo>
                    <a:pt x="2892" y="616"/>
                    <a:pt x="2926" y="651"/>
                    <a:pt x="2926" y="697"/>
                  </a:cubicBezTo>
                  <a:cubicBezTo>
                    <a:pt x="2938" y="883"/>
                    <a:pt x="2950" y="1057"/>
                    <a:pt x="2961" y="1243"/>
                  </a:cubicBezTo>
                  <a:cubicBezTo>
                    <a:pt x="2984" y="1406"/>
                    <a:pt x="2996" y="1568"/>
                    <a:pt x="3077" y="1707"/>
                  </a:cubicBezTo>
                  <a:lnTo>
                    <a:pt x="3240" y="1707"/>
                  </a:lnTo>
                  <a:cubicBezTo>
                    <a:pt x="3251" y="1707"/>
                    <a:pt x="3275" y="1696"/>
                    <a:pt x="3286" y="1684"/>
                  </a:cubicBezTo>
                  <a:cubicBezTo>
                    <a:pt x="3333" y="1452"/>
                    <a:pt x="3333" y="605"/>
                    <a:pt x="3298" y="407"/>
                  </a:cubicBezTo>
                  <a:cubicBezTo>
                    <a:pt x="3019" y="396"/>
                    <a:pt x="2729" y="361"/>
                    <a:pt x="2462" y="349"/>
                  </a:cubicBezTo>
                  <a:cubicBezTo>
                    <a:pt x="2172" y="338"/>
                    <a:pt x="1882" y="291"/>
                    <a:pt x="1591" y="338"/>
                  </a:cubicBezTo>
                  <a:cubicBezTo>
                    <a:pt x="1545" y="651"/>
                    <a:pt x="1603" y="1336"/>
                    <a:pt x="1719" y="1707"/>
                  </a:cubicBezTo>
                  <a:cubicBezTo>
                    <a:pt x="1847" y="1742"/>
                    <a:pt x="1963" y="1719"/>
                    <a:pt x="2114" y="1673"/>
                  </a:cubicBezTo>
                  <a:close/>
                  <a:moveTo>
                    <a:pt x="697" y="1754"/>
                  </a:moveTo>
                  <a:cubicBezTo>
                    <a:pt x="604" y="1429"/>
                    <a:pt x="616" y="1092"/>
                    <a:pt x="628" y="767"/>
                  </a:cubicBezTo>
                  <a:cubicBezTo>
                    <a:pt x="628" y="686"/>
                    <a:pt x="639" y="616"/>
                    <a:pt x="663" y="523"/>
                  </a:cubicBezTo>
                  <a:cubicBezTo>
                    <a:pt x="674" y="465"/>
                    <a:pt x="721" y="430"/>
                    <a:pt x="779" y="454"/>
                  </a:cubicBezTo>
                  <a:cubicBezTo>
                    <a:pt x="837" y="465"/>
                    <a:pt x="860" y="512"/>
                    <a:pt x="860" y="570"/>
                  </a:cubicBezTo>
                  <a:cubicBezTo>
                    <a:pt x="860" y="779"/>
                    <a:pt x="848" y="1011"/>
                    <a:pt x="848" y="1231"/>
                  </a:cubicBezTo>
                  <a:cubicBezTo>
                    <a:pt x="848" y="1417"/>
                    <a:pt x="895" y="1591"/>
                    <a:pt x="964" y="1754"/>
                  </a:cubicBezTo>
                  <a:cubicBezTo>
                    <a:pt x="1220" y="1789"/>
                    <a:pt x="1220" y="1789"/>
                    <a:pt x="1440" y="1719"/>
                  </a:cubicBezTo>
                  <a:cubicBezTo>
                    <a:pt x="1440" y="1684"/>
                    <a:pt x="1452" y="1661"/>
                    <a:pt x="1452" y="1626"/>
                  </a:cubicBezTo>
                  <a:cubicBezTo>
                    <a:pt x="1429" y="1255"/>
                    <a:pt x="1394" y="872"/>
                    <a:pt x="1359" y="500"/>
                  </a:cubicBezTo>
                  <a:cubicBezTo>
                    <a:pt x="1336" y="396"/>
                    <a:pt x="1278" y="326"/>
                    <a:pt x="1185" y="326"/>
                  </a:cubicBezTo>
                  <a:cubicBezTo>
                    <a:pt x="906" y="291"/>
                    <a:pt x="616" y="280"/>
                    <a:pt x="337" y="303"/>
                  </a:cubicBezTo>
                  <a:cubicBezTo>
                    <a:pt x="314" y="709"/>
                    <a:pt x="326" y="1522"/>
                    <a:pt x="372" y="1719"/>
                  </a:cubicBezTo>
                  <a:cubicBezTo>
                    <a:pt x="454" y="1754"/>
                    <a:pt x="546" y="1800"/>
                    <a:pt x="697" y="1754"/>
                  </a:cubicBezTo>
                  <a:close/>
                  <a:moveTo>
                    <a:pt x="3565" y="1673"/>
                  </a:moveTo>
                  <a:cubicBezTo>
                    <a:pt x="3739" y="1684"/>
                    <a:pt x="3774" y="1684"/>
                    <a:pt x="3820" y="1638"/>
                  </a:cubicBezTo>
                  <a:cubicBezTo>
                    <a:pt x="3878" y="1580"/>
                    <a:pt x="3890" y="1498"/>
                    <a:pt x="3890" y="1406"/>
                  </a:cubicBezTo>
                  <a:lnTo>
                    <a:pt x="3890" y="547"/>
                  </a:lnTo>
                  <a:cubicBezTo>
                    <a:pt x="3890" y="512"/>
                    <a:pt x="3867" y="465"/>
                    <a:pt x="3855" y="407"/>
                  </a:cubicBezTo>
                  <a:lnTo>
                    <a:pt x="3542" y="407"/>
                  </a:lnTo>
                  <a:cubicBezTo>
                    <a:pt x="3518" y="674"/>
                    <a:pt x="3530" y="1464"/>
                    <a:pt x="3565" y="1673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26"/>
            <p:cNvSpPr/>
            <p:nvPr/>
          </p:nvSpPr>
          <p:spPr>
            <a:xfrm>
              <a:off x="717875" y="3678100"/>
              <a:ext cx="53700" cy="69400"/>
            </a:xfrm>
            <a:custGeom>
              <a:avLst/>
              <a:gdLst/>
              <a:ahLst/>
              <a:cxnLst/>
              <a:rect l="l" t="t" r="r" b="b"/>
              <a:pathLst>
                <a:path w="2148" h="2776" extrusionOk="0">
                  <a:moveTo>
                    <a:pt x="1463" y="860"/>
                  </a:moveTo>
                  <a:cubicBezTo>
                    <a:pt x="1567" y="872"/>
                    <a:pt x="1649" y="883"/>
                    <a:pt x="1741" y="918"/>
                  </a:cubicBezTo>
                  <a:cubicBezTo>
                    <a:pt x="1811" y="930"/>
                    <a:pt x="1881" y="930"/>
                    <a:pt x="1939" y="965"/>
                  </a:cubicBezTo>
                  <a:cubicBezTo>
                    <a:pt x="2055" y="999"/>
                    <a:pt x="2125" y="1092"/>
                    <a:pt x="2125" y="1220"/>
                  </a:cubicBezTo>
                  <a:cubicBezTo>
                    <a:pt x="2125" y="1348"/>
                    <a:pt x="2148" y="1475"/>
                    <a:pt x="2125" y="1615"/>
                  </a:cubicBezTo>
                  <a:cubicBezTo>
                    <a:pt x="2125" y="1731"/>
                    <a:pt x="2067" y="1777"/>
                    <a:pt x="1950" y="1789"/>
                  </a:cubicBezTo>
                  <a:cubicBezTo>
                    <a:pt x="1834" y="1812"/>
                    <a:pt x="1707" y="1835"/>
                    <a:pt x="1591" y="1847"/>
                  </a:cubicBezTo>
                  <a:cubicBezTo>
                    <a:pt x="1544" y="1986"/>
                    <a:pt x="1567" y="2137"/>
                    <a:pt x="1591" y="2276"/>
                  </a:cubicBezTo>
                  <a:cubicBezTo>
                    <a:pt x="1602" y="2381"/>
                    <a:pt x="1602" y="2485"/>
                    <a:pt x="1591" y="2590"/>
                  </a:cubicBezTo>
                  <a:cubicBezTo>
                    <a:pt x="1579" y="2706"/>
                    <a:pt x="1486" y="2764"/>
                    <a:pt x="1370" y="2776"/>
                  </a:cubicBezTo>
                  <a:lnTo>
                    <a:pt x="1010" y="2776"/>
                  </a:lnTo>
                  <a:cubicBezTo>
                    <a:pt x="871" y="2776"/>
                    <a:pt x="778" y="2706"/>
                    <a:pt x="731" y="2567"/>
                  </a:cubicBezTo>
                  <a:cubicBezTo>
                    <a:pt x="673" y="2427"/>
                    <a:pt x="639" y="2276"/>
                    <a:pt x="592" y="2125"/>
                  </a:cubicBezTo>
                  <a:cubicBezTo>
                    <a:pt x="488" y="2091"/>
                    <a:pt x="383" y="2067"/>
                    <a:pt x="267" y="2033"/>
                  </a:cubicBezTo>
                  <a:cubicBezTo>
                    <a:pt x="93" y="1975"/>
                    <a:pt x="0" y="1858"/>
                    <a:pt x="12" y="1673"/>
                  </a:cubicBezTo>
                  <a:lnTo>
                    <a:pt x="12" y="1359"/>
                  </a:lnTo>
                  <a:cubicBezTo>
                    <a:pt x="12" y="1255"/>
                    <a:pt x="70" y="1174"/>
                    <a:pt x="174" y="1127"/>
                  </a:cubicBezTo>
                  <a:cubicBezTo>
                    <a:pt x="244" y="1104"/>
                    <a:pt x="325" y="1092"/>
                    <a:pt x="418" y="1057"/>
                  </a:cubicBezTo>
                  <a:cubicBezTo>
                    <a:pt x="464" y="918"/>
                    <a:pt x="430" y="756"/>
                    <a:pt x="430" y="605"/>
                  </a:cubicBezTo>
                  <a:cubicBezTo>
                    <a:pt x="430" y="431"/>
                    <a:pt x="476" y="291"/>
                    <a:pt x="557" y="140"/>
                  </a:cubicBezTo>
                  <a:cubicBezTo>
                    <a:pt x="604" y="71"/>
                    <a:pt x="673" y="24"/>
                    <a:pt x="766" y="13"/>
                  </a:cubicBezTo>
                  <a:cubicBezTo>
                    <a:pt x="906" y="13"/>
                    <a:pt x="1057" y="1"/>
                    <a:pt x="1196" y="13"/>
                  </a:cubicBezTo>
                  <a:cubicBezTo>
                    <a:pt x="1347" y="24"/>
                    <a:pt x="1428" y="82"/>
                    <a:pt x="1451" y="245"/>
                  </a:cubicBezTo>
                  <a:cubicBezTo>
                    <a:pt x="1463" y="361"/>
                    <a:pt x="1463" y="489"/>
                    <a:pt x="1463" y="605"/>
                  </a:cubicBezTo>
                  <a:cubicBezTo>
                    <a:pt x="1440" y="674"/>
                    <a:pt x="1440" y="756"/>
                    <a:pt x="1463" y="860"/>
                  </a:cubicBezTo>
                  <a:close/>
                  <a:moveTo>
                    <a:pt x="1393" y="1568"/>
                  </a:moveTo>
                  <a:cubicBezTo>
                    <a:pt x="1463" y="1557"/>
                    <a:pt x="1533" y="1545"/>
                    <a:pt x="1602" y="1545"/>
                  </a:cubicBezTo>
                  <a:cubicBezTo>
                    <a:pt x="1683" y="1522"/>
                    <a:pt x="1765" y="1522"/>
                    <a:pt x="1858" y="1510"/>
                  </a:cubicBezTo>
                  <a:lnTo>
                    <a:pt x="1858" y="1220"/>
                  </a:lnTo>
                  <a:cubicBezTo>
                    <a:pt x="1800" y="1208"/>
                    <a:pt x="1753" y="1174"/>
                    <a:pt x="1695" y="1174"/>
                  </a:cubicBezTo>
                  <a:cubicBezTo>
                    <a:pt x="1591" y="1162"/>
                    <a:pt x="1486" y="1162"/>
                    <a:pt x="1393" y="1150"/>
                  </a:cubicBezTo>
                  <a:cubicBezTo>
                    <a:pt x="1231" y="1127"/>
                    <a:pt x="1184" y="1069"/>
                    <a:pt x="1184" y="930"/>
                  </a:cubicBezTo>
                  <a:lnTo>
                    <a:pt x="1184" y="686"/>
                  </a:lnTo>
                  <a:cubicBezTo>
                    <a:pt x="1184" y="547"/>
                    <a:pt x="1196" y="419"/>
                    <a:pt x="1173" y="303"/>
                  </a:cubicBezTo>
                  <a:cubicBezTo>
                    <a:pt x="1126" y="280"/>
                    <a:pt x="1115" y="256"/>
                    <a:pt x="1103" y="256"/>
                  </a:cubicBezTo>
                  <a:cubicBezTo>
                    <a:pt x="1045" y="256"/>
                    <a:pt x="987" y="245"/>
                    <a:pt x="906" y="245"/>
                  </a:cubicBezTo>
                  <a:cubicBezTo>
                    <a:pt x="755" y="245"/>
                    <a:pt x="708" y="291"/>
                    <a:pt x="662" y="419"/>
                  </a:cubicBezTo>
                  <a:cubicBezTo>
                    <a:pt x="650" y="489"/>
                    <a:pt x="639" y="570"/>
                    <a:pt x="639" y="639"/>
                  </a:cubicBezTo>
                  <a:cubicBezTo>
                    <a:pt x="639" y="802"/>
                    <a:pt x="650" y="976"/>
                    <a:pt x="639" y="1127"/>
                  </a:cubicBezTo>
                  <a:cubicBezTo>
                    <a:pt x="639" y="1185"/>
                    <a:pt x="615" y="1243"/>
                    <a:pt x="604" y="1301"/>
                  </a:cubicBezTo>
                  <a:cubicBezTo>
                    <a:pt x="488" y="1336"/>
                    <a:pt x="372" y="1348"/>
                    <a:pt x="267" y="1359"/>
                  </a:cubicBezTo>
                  <a:cubicBezTo>
                    <a:pt x="255" y="1406"/>
                    <a:pt x="255" y="1441"/>
                    <a:pt x="255" y="1464"/>
                  </a:cubicBezTo>
                  <a:cubicBezTo>
                    <a:pt x="255" y="1719"/>
                    <a:pt x="267" y="1742"/>
                    <a:pt x="534" y="1719"/>
                  </a:cubicBezTo>
                  <a:lnTo>
                    <a:pt x="557" y="1719"/>
                  </a:lnTo>
                  <a:cubicBezTo>
                    <a:pt x="697" y="1696"/>
                    <a:pt x="790" y="1754"/>
                    <a:pt x="813" y="1916"/>
                  </a:cubicBezTo>
                  <a:cubicBezTo>
                    <a:pt x="824" y="2102"/>
                    <a:pt x="848" y="2311"/>
                    <a:pt x="952" y="2485"/>
                  </a:cubicBezTo>
                  <a:cubicBezTo>
                    <a:pt x="1068" y="2509"/>
                    <a:pt x="1196" y="2520"/>
                    <a:pt x="1335" y="2485"/>
                  </a:cubicBezTo>
                  <a:cubicBezTo>
                    <a:pt x="1405" y="2195"/>
                    <a:pt x="1335" y="1882"/>
                    <a:pt x="1393" y="156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08" name="Google Shape;1508;p26"/>
          <p:cNvGrpSpPr/>
          <p:nvPr/>
        </p:nvGrpSpPr>
        <p:grpSpPr>
          <a:xfrm rot="-1974894" flipH="1">
            <a:off x="8706980" y="2937336"/>
            <a:ext cx="233139" cy="565604"/>
            <a:chOff x="1282375" y="3450000"/>
            <a:chExt cx="64725" cy="157025"/>
          </a:xfrm>
        </p:grpSpPr>
        <p:sp>
          <p:nvSpPr>
            <p:cNvPr id="1509" name="Google Shape;1509;p26"/>
            <p:cNvSpPr/>
            <p:nvPr/>
          </p:nvSpPr>
          <p:spPr>
            <a:xfrm>
              <a:off x="1282375" y="3450000"/>
              <a:ext cx="64725" cy="157025"/>
            </a:xfrm>
            <a:custGeom>
              <a:avLst/>
              <a:gdLst/>
              <a:ahLst/>
              <a:cxnLst/>
              <a:rect l="l" t="t" r="r" b="b"/>
              <a:pathLst>
                <a:path w="2589" h="6281" extrusionOk="0">
                  <a:moveTo>
                    <a:pt x="2577" y="3773"/>
                  </a:moveTo>
                  <a:cubicBezTo>
                    <a:pt x="2577" y="4017"/>
                    <a:pt x="2566" y="4261"/>
                    <a:pt x="2577" y="4516"/>
                  </a:cubicBezTo>
                  <a:cubicBezTo>
                    <a:pt x="2589" y="4841"/>
                    <a:pt x="2531" y="5166"/>
                    <a:pt x="2438" y="5468"/>
                  </a:cubicBezTo>
                  <a:cubicBezTo>
                    <a:pt x="2415" y="5503"/>
                    <a:pt x="2403" y="5526"/>
                    <a:pt x="2403" y="5561"/>
                  </a:cubicBezTo>
                  <a:cubicBezTo>
                    <a:pt x="2392" y="5816"/>
                    <a:pt x="2229" y="5967"/>
                    <a:pt x="2032" y="6083"/>
                  </a:cubicBezTo>
                  <a:cubicBezTo>
                    <a:pt x="1869" y="6176"/>
                    <a:pt x="1695" y="6281"/>
                    <a:pt x="1486" y="6258"/>
                  </a:cubicBezTo>
                  <a:cubicBezTo>
                    <a:pt x="1289" y="6234"/>
                    <a:pt x="1103" y="6176"/>
                    <a:pt x="894" y="6118"/>
                  </a:cubicBezTo>
                  <a:cubicBezTo>
                    <a:pt x="708" y="6060"/>
                    <a:pt x="581" y="5909"/>
                    <a:pt x="476" y="5747"/>
                  </a:cubicBezTo>
                  <a:cubicBezTo>
                    <a:pt x="441" y="5700"/>
                    <a:pt x="430" y="5631"/>
                    <a:pt x="383" y="5584"/>
                  </a:cubicBezTo>
                  <a:cubicBezTo>
                    <a:pt x="314" y="5515"/>
                    <a:pt x="302" y="5422"/>
                    <a:pt x="325" y="5329"/>
                  </a:cubicBezTo>
                  <a:cubicBezTo>
                    <a:pt x="372" y="5224"/>
                    <a:pt x="348" y="5120"/>
                    <a:pt x="325" y="5015"/>
                  </a:cubicBezTo>
                  <a:cubicBezTo>
                    <a:pt x="302" y="4841"/>
                    <a:pt x="244" y="4690"/>
                    <a:pt x="209" y="4516"/>
                  </a:cubicBezTo>
                  <a:cubicBezTo>
                    <a:pt x="197" y="4412"/>
                    <a:pt x="186" y="4296"/>
                    <a:pt x="186" y="4179"/>
                  </a:cubicBezTo>
                  <a:cubicBezTo>
                    <a:pt x="186" y="4017"/>
                    <a:pt x="186" y="3878"/>
                    <a:pt x="139" y="3727"/>
                  </a:cubicBezTo>
                  <a:cubicBezTo>
                    <a:pt x="93" y="3553"/>
                    <a:pt x="81" y="3367"/>
                    <a:pt x="81" y="3181"/>
                  </a:cubicBezTo>
                  <a:cubicBezTo>
                    <a:pt x="81" y="3065"/>
                    <a:pt x="81" y="2926"/>
                    <a:pt x="35" y="2810"/>
                  </a:cubicBezTo>
                  <a:cubicBezTo>
                    <a:pt x="12" y="2740"/>
                    <a:pt x="12" y="2659"/>
                    <a:pt x="12" y="2566"/>
                  </a:cubicBezTo>
                  <a:cubicBezTo>
                    <a:pt x="12" y="2171"/>
                    <a:pt x="0" y="1765"/>
                    <a:pt x="12" y="1382"/>
                  </a:cubicBezTo>
                  <a:cubicBezTo>
                    <a:pt x="12" y="1033"/>
                    <a:pt x="128" y="720"/>
                    <a:pt x="314" y="430"/>
                  </a:cubicBezTo>
                  <a:cubicBezTo>
                    <a:pt x="360" y="360"/>
                    <a:pt x="418" y="302"/>
                    <a:pt x="488" y="256"/>
                  </a:cubicBezTo>
                  <a:cubicBezTo>
                    <a:pt x="755" y="116"/>
                    <a:pt x="1022" y="0"/>
                    <a:pt x="1335" y="47"/>
                  </a:cubicBezTo>
                  <a:cubicBezTo>
                    <a:pt x="1428" y="58"/>
                    <a:pt x="1544" y="105"/>
                    <a:pt x="1637" y="163"/>
                  </a:cubicBezTo>
                  <a:cubicBezTo>
                    <a:pt x="1823" y="290"/>
                    <a:pt x="1997" y="453"/>
                    <a:pt x="2113" y="662"/>
                  </a:cubicBezTo>
                  <a:cubicBezTo>
                    <a:pt x="2171" y="778"/>
                    <a:pt x="2217" y="917"/>
                    <a:pt x="2287" y="1033"/>
                  </a:cubicBezTo>
                  <a:cubicBezTo>
                    <a:pt x="2380" y="1161"/>
                    <a:pt x="2415" y="1300"/>
                    <a:pt x="2403" y="1463"/>
                  </a:cubicBezTo>
                  <a:lnTo>
                    <a:pt x="2403" y="1521"/>
                  </a:lnTo>
                  <a:cubicBezTo>
                    <a:pt x="2496" y="1753"/>
                    <a:pt x="2496" y="1985"/>
                    <a:pt x="2473" y="2218"/>
                  </a:cubicBezTo>
                  <a:cubicBezTo>
                    <a:pt x="2473" y="2252"/>
                    <a:pt x="2473" y="2276"/>
                    <a:pt x="2496" y="2299"/>
                  </a:cubicBezTo>
                  <a:cubicBezTo>
                    <a:pt x="2589" y="2485"/>
                    <a:pt x="2566" y="2670"/>
                    <a:pt x="2566" y="2844"/>
                  </a:cubicBezTo>
                  <a:cubicBezTo>
                    <a:pt x="2577" y="3158"/>
                    <a:pt x="2577" y="3460"/>
                    <a:pt x="2577" y="3773"/>
                  </a:cubicBezTo>
                  <a:close/>
                  <a:moveTo>
                    <a:pt x="383" y="3274"/>
                  </a:moveTo>
                  <a:cubicBezTo>
                    <a:pt x="546" y="3332"/>
                    <a:pt x="697" y="3390"/>
                    <a:pt x="824" y="3448"/>
                  </a:cubicBezTo>
                  <a:cubicBezTo>
                    <a:pt x="1045" y="3553"/>
                    <a:pt x="1451" y="3553"/>
                    <a:pt x="1695" y="3471"/>
                  </a:cubicBezTo>
                  <a:cubicBezTo>
                    <a:pt x="1800" y="3425"/>
                    <a:pt x="1916" y="3413"/>
                    <a:pt x="1997" y="3332"/>
                  </a:cubicBezTo>
                  <a:cubicBezTo>
                    <a:pt x="2241" y="3146"/>
                    <a:pt x="2357" y="2868"/>
                    <a:pt x="2275" y="2577"/>
                  </a:cubicBezTo>
                  <a:cubicBezTo>
                    <a:pt x="2217" y="2380"/>
                    <a:pt x="2217" y="2171"/>
                    <a:pt x="2206" y="1974"/>
                  </a:cubicBezTo>
                  <a:cubicBezTo>
                    <a:pt x="2206" y="1927"/>
                    <a:pt x="2206" y="1869"/>
                    <a:pt x="2183" y="1823"/>
                  </a:cubicBezTo>
                  <a:cubicBezTo>
                    <a:pt x="2113" y="1672"/>
                    <a:pt x="2136" y="1509"/>
                    <a:pt x="2101" y="1347"/>
                  </a:cubicBezTo>
                  <a:cubicBezTo>
                    <a:pt x="2055" y="1184"/>
                    <a:pt x="1927" y="1045"/>
                    <a:pt x="1881" y="882"/>
                  </a:cubicBezTo>
                  <a:cubicBezTo>
                    <a:pt x="1834" y="720"/>
                    <a:pt x="1730" y="627"/>
                    <a:pt x="1614" y="523"/>
                  </a:cubicBezTo>
                  <a:cubicBezTo>
                    <a:pt x="1498" y="406"/>
                    <a:pt x="1358" y="314"/>
                    <a:pt x="1184" y="348"/>
                  </a:cubicBezTo>
                  <a:cubicBezTo>
                    <a:pt x="975" y="372"/>
                    <a:pt x="766" y="430"/>
                    <a:pt x="592" y="557"/>
                  </a:cubicBezTo>
                  <a:cubicBezTo>
                    <a:pt x="569" y="581"/>
                    <a:pt x="557" y="592"/>
                    <a:pt x="557" y="604"/>
                  </a:cubicBezTo>
                  <a:cubicBezTo>
                    <a:pt x="395" y="848"/>
                    <a:pt x="325" y="1126"/>
                    <a:pt x="314" y="1416"/>
                  </a:cubicBezTo>
                  <a:cubicBezTo>
                    <a:pt x="279" y="1800"/>
                    <a:pt x="302" y="2171"/>
                    <a:pt x="302" y="2554"/>
                  </a:cubicBezTo>
                  <a:cubicBezTo>
                    <a:pt x="302" y="2589"/>
                    <a:pt x="302" y="2635"/>
                    <a:pt x="314" y="2670"/>
                  </a:cubicBezTo>
                  <a:cubicBezTo>
                    <a:pt x="383" y="2856"/>
                    <a:pt x="383" y="3042"/>
                    <a:pt x="383" y="3274"/>
                  </a:cubicBezTo>
                  <a:close/>
                  <a:moveTo>
                    <a:pt x="2287" y="3529"/>
                  </a:moveTo>
                  <a:cubicBezTo>
                    <a:pt x="2241" y="3541"/>
                    <a:pt x="2217" y="3541"/>
                    <a:pt x="2183" y="3553"/>
                  </a:cubicBezTo>
                  <a:cubicBezTo>
                    <a:pt x="1707" y="3773"/>
                    <a:pt x="1707" y="3773"/>
                    <a:pt x="1184" y="3773"/>
                  </a:cubicBezTo>
                  <a:cubicBezTo>
                    <a:pt x="998" y="3773"/>
                    <a:pt x="824" y="3762"/>
                    <a:pt x="662" y="3657"/>
                  </a:cubicBezTo>
                  <a:cubicBezTo>
                    <a:pt x="592" y="3611"/>
                    <a:pt x="522" y="3564"/>
                    <a:pt x="418" y="3622"/>
                  </a:cubicBezTo>
                  <a:cubicBezTo>
                    <a:pt x="430" y="3703"/>
                    <a:pt x="441" y="3785"/>
                    <a:pt x="441" y="3854"/>
                  </a:cubicBezTo>
                  <a:cubicBezTo>
                    <a:pt x="430" y="4145"/>
                    <a:pt x="546" y="4412"/>
                    <a:pt x="546" y="4702"/>
                  </a:cubicBezTo>
                  <a:cubicBezTo>
                    <a:pt x="546" y="4760"/>
                    <a:pt x="557" y="4830"/>
                    <a:pt x="604" y="4876"/>
                  </a:cubicBezTo>
                  <a:cubicBezTo>
                    <a:pt x="697" y="5015"/>
                    <a:pt x="708" y="5178"/>
                    <a:pt x="673" y="5329"/>
                  </a:cubicBezTo>
                  <a:cubicBezTo>
                    <a:pt x="650" y="5468"/>
                    <a:pt x="720" y="5561"/>
                    <a:pt x="766" y="5654"/>
                  </a:cubicBezTo>
                  <a:cubicBezTo>
                    <a:pt x="824" y="5793"/>
                    <a:pt x="940" y="5816"/>
                    <a:pt x="1057" y="5863"/>
                  </a:cubicBezTo>
                  <a:cubicBezTo>
                    <a:pt x="1184" y="5909"/>
                    <a:pt x="1300" y="5932"/>
                    <a:pt x="1428" y="5967"/>
                  </a:cubicBezTo>
                  <a:cubicBezTo>
                    <a:pt x="1509" y="5979"/>
                    <a:pt x="1579" y="5967"/>
                    <a:pt x="1637" y="5932"/>
                  </a:cubicBezTo>
                  <a:cubicBezTo>
                    <a:pt x="1718" y="5909"/>
                    <a:pt x="1800" y="5851"/>
                    <a:pt x="1881" y="5816"/>
                  </a:cubicBezTo>
                  <a:cubicBezTo>
                    <a:pt x="1974" y="5793"/>
                    <a:pt x="2008" y="5735"/>
                    <a:pt x="2043" y="5642"/>
                  </a:cubicBezTo>
                  <a:cubicBezTo>
                    <a:pt x="2159" y="5387"/>
                    <a:pt x="2241" y="5108"/>
                    <a:pt x="2264" y="4830"/>
                  </a:cubicBezTo>
                  <a:cubicBezTo>
                    <a:pt x="2322" y="4400"/>
                    <a:pt x="2287" y="3971"/>
                    <a:pt x="2287" y="3529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26"/>
            <p:cNvSpPr/>
            <p:nvPr/>
          </p:nvSpPr>
          <p:spPr>
            <a:xfrm>
              <a:off x="1321825" y="3478150"/>
              <a:ext cx="9025" cy="45875"/>
            </a:xfrm>
            <a:custGeom>
              <a:avLst/>
              <a:gdLst/>
              <a:ahLst/>
              <a:cxnLst/>
              <a:rect l="l" t="t" r="r" b="b"/>
              <a:pathLst>
                <a:path w="361" h="1835" extrusionOk="0">
                  <a:moveTo>
                    <a:pt x="94" y="1835"/>
                  </a:moveTo>
                  <a:cubicBezTo>
                    <a:pt x="47" y="1684"/>
                    <a:pt x="59" y="1579"/>
                    <a:pt x="94" y="1498"/>
                  </a:cubicBezTo>
                  <a:cubicBezTo>
                    <a:pt x="233" y="1266"/>
                    <a:pt x="175" y="1080"/>
                    <a:pt x="13" y="883"/>
                  </a:cubicBezTo>
                  <a:cubicBezTo>
                    <a:pt x="82" y="697"/>
                    <a:pt x="117" y="523"/>
                    <a:pt x="36" y="325"/>
                  </a:cubicBezTo>
                  <a:cubicBezTo>
                    <a:pt x="13" y="232"/>
                    <a:pt x="13" y="116"/>
                    <a:pt x="1" y="0"/>
                  </a:cubicBezTo>
                  <a:cubicBezTo>
                    <a:pt x="82" y="47"/>
                    <a:pt x="140" y="70"/>
                    <a:pt x="175" y="163"/>
                  </a:cubicBezTo>
                  <a:cubicBezTo>
                    <a:pt x="233" y="360"/>
                    <a:pt x="303" y="569"/>
                    <a:pt x="291" y="790"/>
                  </a:cubicBezTo>
                  <a:cubicBezTo>
                    <a:pt x="291" y="859"/>
                    <a:pt x="314" y="941"/>
                    <a:pt x="326" y="1022"/>
                  </a:cubicBezTo>
                  <a:cubicBezTo>
                    <a:pt x="349" y="1126"/>
                    <a:pt x="361" y="1219"/>
                    <a:pt x="361" y="1324"/>
                  </a:cubicBezTo>
                  <a:cubicBezTo>
                    <a:pt x="361" y="1370"/>
                    <a:pt x="326" y="1428"/>
                    <a:pt x="303" y="1451"/>
                  </a:cubicBezTo>
                  <a:cubicBezTo>
                    <a:pt x="198" y="1509"/>
                    <a:pt x="175" y="1602"/>
                    <a:pt x="175" y="1718"/>
                  </a:cubicBezTo>
                  <a:cubicBezTo>
                    <a:pt x="140" y="1742"/>
                    <a:pt x="129" y="1753"/>
                    <a:pt x="94" y="1835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26"/>
            <p:cNvSpPr/>
            <p:nvPr/>
          </p:nvSpPr>
          <p:spPr>
            <a:xfrm>
              <a:off x="1326775" y="3556225"/>
              <a:ext cx="6700" cy="30500"/>
            </a:xfrm>
            <a:custGeom>
              <a:avLst/>
              <a:gdLst/>
              <a:ahLst/>
              <a:cxnLst/>
              <a:rect l="l" t="t" r="r" b="b"/>
              <a:pathLst>
                <a:path w="268" h="1220" extrusionOk="0">
                  <a:moveTo>
                    <a:pt x="47" y="1219"/>
                  </a:moveTo>
                  <a:cubicBezTo>
                    <a:pt x="35" y="1161"/>
                    <a:pt x="0" y="1115"/>
                    <a:pt x="24" y="1091"/>
                  </a:cubicBezTo>
                  <a:cubicBezTo>
                    <a:pt x="93" y="917"/>
                    <a:pt x="58" y="732"/>
                    <a:pt x="70" y="557"/>
                  </a:cubicBezTo>
                  <a:cubicBezTo>
                    <a:pt x="70" y="406"/>
                    <a:pt x="70" y="267"/>
                    <a:pt x="93" y="128"/>
                  </a:cubicBezTo>
                  <a:cubicBezTo>
                    <a:pt x="93" y="93"/>
                    <a:pt x="116" y="47"/>
                    <a:pt x="140" y="12"/>
                  </a:cubicBezTo>
                  <a:cubicBezTo>
                    <a:pt x="209" y="0"/>
                    <a:pt x="232" y="47"/>
                    <a:pt x="232" y="93"/>
                  </a:cubicBezTo>
                  <a:cubicBezTo>
                    <a:pt x="256" y="383"/>
                    <a:pt x="267" y="673"/>
                    <a:pt x="267" y="964"/>
                  </a:cubicBezTo>
                  <a:cubicBezTo>
                    <a:pt x="256" y="1057"/>
                    <a:pt x="174" y="1138"/>
                    <a:pt x="47" y="1219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2" name="Google Shape;1512;p26"/>
          <p:cNvGrpSpPr/>
          <p:nvPr/>
        </p:nvGrpSpPr>
        <p:grpSpPr>
          <a:xfrm rot="762759" flipH="1">
            <a:off x="7516114" y="3314521"/>
            <a:ext cx="590931" cy="1096303"/>
            <a:chOff x="2369275" y="3344925"/>
            <a:chExt cx="160525" cy="297800"/>
          </a:xfrm>
        </p:grpSpPr>
        <p:sp>
          <p:nvSpPr>
            <p:cNvPr id="1513" name="Google Shape;1513;p26"/>
            <p:cNvSpPr/>
            <p:nvPr/>
          </p:nvSpPr>
          <p:spPr>
            <a:xfrm>
              <a:off x="2369275" y="3344925"/>
              <a:ext cx="160525" cy="297800"/>
            </a:xfrm>
            <a:custGeom>
              <a:avLst/>
              <a:gdLst/>
              <a:ahLst/>
              <a:cxnLst/>
              <a:rect l="l" t="t" r="r" b="b"/>
              <a:pathLst>
                <a:path w="6421" h="11912" extrusionOk="0">
                  <a:moveTo>
                    <a:pt x="1196" y="3170"/>
                  </a:moveTo>
                  <a:cubicBezTo>
                    <a:pt x="953" y="2949"/>
                    <a:pt x="941" y="2659"/>
                    <a:pt x="987" y="2369"/>
                  </a:cubicBezTo>
                  <a:cubicBezTo>
                    <a:pt x="999" y="2206"/>
                    <a:pt x="1069" y="2079"/>
                    <a:pt x="1231" y="1997"/>
                  </a:cubicBezTo>
                  <a:cubicBezTo>
                    <a:pt x="1289" y="1963"/>
                    <a:pt x="1347" y="1916"/>
                    <a:pt x="1417" y="1881"/>
                  </a:cubicBezTo>
                  <a:cubicBezTo>
                    <a:pt x="1417" y="1812"/>
                    <a:pt x="1417" y="1730"/>
                    <a:pt x="1405" y="1672"/>
                  </a:cubicBezTo>
                  <a:cubicBezTo>
                    <a:pt x="1336" y="1359"/>
                    <a:pt x="1347" y="1057"/>
                    <a:pt x="1347" y="732"/>
                  </a:cubicBezTo>
                  <a:cubicBezTo>
                    <a:pt x="1347" y="674"/>
                    <a:pt x="1359" y="616"/>
                    <a:pt x="1371" y="558"/>
                  </a:cubicBezTo>
                  <a:cubicBezTo>
                    <a:pt x="1417" y="430"/>
                    <a:pt x="1487" y="337"/>
                    <a:pt x="1626" y="314"/>
                  </a:cubicBezTo>
                  <a:cubicBezTo>
                    <a:pt x="1928" y="233"/>
                    <a:pt x="2218" y="163"/>
                    <a:pt x="2520" y="94"/>
                  </a:cubicBezTo>
                  <a:cubicBezTo>
                    <a:pt x="2903" y="24"/>
                    <a:pt x="3275" y="1"/>
                    <a:pt x="3658" y="24"/>
                  </a:cubicBezTo>
                  <a:cubicBezTo>
                    <a:pt x="3716" y="24"/>
                    <a:pt x="3785" y="24"/>
                    <a:pt x="3843" y="35"/>
                  </a:cubicBezTo>
                  <a:cubicBezTo>
                    <a:pt x="4099" y="94"/>
                    <a:pt x="4238" y="233"/>
                    <a:pt x="4250" y="500"/>
                  </a:cubicBezTo>
                  <a:cubicBezTo>
                    <a:pt x="4261" y="836"/>
                    <a:pt x="4250" y="1150"/>
                    <a:pt x="4250" y="1487"/>
                  </a:cubicBezTo>
                  <a:lnTo>
                    <a:pt x="4250" y="1777"/>
                  </a:lnTo>
                  <a:cubicBezTo>
                    <a:pt x="4319" y="1788"/>
                    <a:pt x="4377" y="1788"/>
                    <a:pt x="4435" y="1812"/>
                  </a:cubicBezTo>
                  <a:cubicBezTo>
                    <a:pt x="4505" y="1823"/>
                    <a:pt x="4598" y="1835"/>
                    <a:pt x="4668" y="1858"/>
                  </a:cubicBezTo>
                  <a:cubicBezTo>
                    <a:pt x="4842" y="1916"/>
                    <a:pt x="4946" y="2055"/>
                    <a:pt x="4958" y="2230"/>
                  </a:cubicBezTo>
                  <a:cubicBezTo>
                    <a:pt x="4993" y="2473"/>
                    <a:pt x="5004" y="2717"/>
                    <a:pt x="4784" y="2915"/>
                  </a:cubicBezTo>
                  <a:cubicBezTo>
                    <a:pt x="4819" y="3112"/>
                    <a:pt x="4842" y="3298"/>
                    <a:pt x="4877" y="3495"/>
                  </a:cubicBezTo>
                  <a:cubicBezTo>
                    <a:pt x="4900" y="3669"/>
                    <a:pt x="4958" y="3797"/>
                    <a:pt x="5144" y="3855"/>
                  </a:cubicBezTo>
                  <a:cubicBezTo>
                    <a:pt x="5295" y="3890"/>
                    <a:pt x="5434" y="3971"/>
                    <a:pt x="5562" y="4029"/>
                  </a:cubicBezTo>
                  <a:cubicBezTo>
                    <a:pt x="5770" y="4110"/>
                    <a:pt x="5910" y="4273"/>
                    <a:pt x="6014" y="4482"/>
                  </a:cubicBezTo>
                  <a:cubicBezTo>
                    <a:pt x="6177" y="4830"/>
                    <a:pt x="6281" y="5190"/>
                    <a:pt x="6328" y="5561"/>
                  </a:cubicBezTo>
                  <a:cubicBezTo>
                    <a:pt x="6351" y="5875"/>
                    <a:pt x="6386" y="6177"/>
                    <a:pt x="6386" y="6479"/>
                  </a:cubicBezTo>
                  <a:cubicBezTo>
                    <a:pt x="6397" y="7616"/>
                    <a:pt x="6421" y="8731"/>
                    <a:pt x="6421" y="9857"/>
                  </a:cubicBezTo>
                  <a:cubicBezTo>
                    <a:pt x="6421" y="10112"/>
                    <a:pt x="6397" y="10356"/>
                    <a:pt x="6386" y="10600"/>
                  </a:cubicBezTo>
                  <a:cubicBezTo>
                    <a:pt x="6386" y="10693"/>
                    <a:pt x="6351" y="10762"/>
                    <a:pt x="6339" y="10844"/>
                  </a:cubicBezTo>
                  <a:cubicBezTo>
                    <a:pt x="6281" y="11122"/>
                    <a:pt x="6119" y="11308"/>
                    <a:pt x="5875" y="11459"/>
                  </a:cubicBezTo>
                  <a:cubicBezTo>
                    <a:pt x="5271" y="11796"/>
                    <a:pt x="4656" y="11912"/>
                    <a:pt x="3983" y="11865"/>
                  </a:cubicBezTo>
                  <a:cubicBezTo>
                    <a:pt x="3739" y="11854"/>
                    <a:pt x="3495" y="11830"/>
                    <a:pt x="3240" y="11830"/>
                  </a:cubicBezTo>
                  <a:lnTo>
                    <a:pt x="2659" y="11830"/>
                  </a:lnTo>
                  <a:cubicBezTo>
                    <a:pt x="2334" y="11830"/>
                    <a:pt x="2009" y="11807"/>
                    <a:pt x="1696" y="11749"/>
                  </a:cubicBezTo>
                  <a:cubicBezTo>
                    <a:pt x="1545" y="11714"/>
                    <a:pt x="1382" y="11691"/>
                    <a:pt x="1255" y="11621"/>
                  </a:cubicBezTo>
                  <a:cubicBezTo>
                    <a:pt x="1185" y="11575"/>
                    <a:pt x="1092" y="11505"/>
                    <a:pt x="1069" y="11424"/>
                  </a:cubicBezTo>
                  <a:cubicBezTo>
                    <a:pt x="976" y="11250"/>
                    <a:pt x="906" y="11076"/>
                    <a:pt x="848" y="10890"/>
                  </a:cubicBezTo>
                  <a:cubicBezTo>
                    <a:pt x="686" y="10426"/>
                    <a:pt x="604" y="9950"/>
                    <a:pt x="500" y="9451"/>
                  </a:cubicBezTo>
                  <a:cubicBezTo>
                    <a:pt x="419" y="8963"/>
                    <a:pt x="314" y="8464"/>
                    <a:pt x="210" y="7976"/>
                  </a:cubicBezTo>
                  <a:lnTo>
                    <a:pt x="175" y="7663"/>
                  </a:lnTo>
                  <a:cubicBezTo>
                    <a:pt x="140" y="7291"/>
                    <a:pt x="82" y="6908"/>
                    <a:pt x="12" y="6548"/>
                  </a:cubicBezTo>
                  <a:cubicBezTo>
                    <a:pt x="1" y="6479"/>
                    <a:pt x="1" y="6386"/>
                    <a:pt x="1" y="6304"/>
                  </a:cubicBezTo>
                  <a:lnTo>
                    <a:pt x="1" y="5109"/>
                  </a:lnTo>
                  <a:cubicBezTo>
                    <a:pt x="1" y="4865"/>
                    <a:pt x="94" y="4691"/>
                    <a:pt x="291" y="4551"/>
                  </a:cubicBezTo>
                  <a:cubicBezTo>
                    <a:pt x="488" y="4401"/>
                    <a:pt x="686" y="4273"/>
                    <a:pt x="895" y="4157"/>
                  </a:cubicBezTo>
                  <a:cubicBezTo>
                    <a:pt x="953" y="4122"/>
                    <a:pt x="1022" y="4087"/>
                    <a:pt x="1080" y="4041"/>
                  </a:cubicBezTo>
                  <a:cubicBezTo>
                    <a:pt x="1185" y="3971"/>
                    <a:pt x="1231" y="3878"/>
                    <a:pt x="1231" y="3750"/>
                  </a:cubicBezTo>
                  <a:cubicBezTo>
                    <a:pt x="1196" y="3553"/>
                    <a:pt x="1196" y="3356"/>
                    <a:pt x="1196" y="3170"/>
                  </a:cubicBezTo>
                  <a:close/>
                  <a:moveTo>
                    <a:pt x="6003" y="5527"/>
                  </a:moveTo>
                  <a:cubicBezTo>
                    <a:pt x="5840" y="5770"/>
                    <a:pt x="5643" y="5817"/>
                    <a:pt x="5457" y="5875"/>
                  </a:cubicBezTo>
                  <a:cubicBezTo>
                    <a:pt x="5341" y="5910"/>
                    <a:pt x="5225" y="5921"/>
                    <a:pt x="5109" y="5968"/>
                  </a:cubicBezTo>
                  <a:cubicBezTo>
                    <a:pt x="4842" y="6072"/>
                    <a:pt x="4540" y="6026"/>
                    <a:pt x="4273" y="6142"/>
                  </a:cubicBezTo>
                  <a:cubicBezTo>
                    <a:pt x="4215" y="6177"/>
                    <a:pt x="4157" y="6142"/>
                    <a:pt x="4087" y="6142"/>
                  </a:cubicBezTo>
                  <a:lnTo>
                    <a:pt x="3565" y="6142"/>
                  </a:lnTo>
                  <a:cubicBezTo>
                    <a:pt x="3507" y="6142"/>
                    <a:pt x="3437" y="6130"/>
                    <a:pt x="3391" y="6165"/>
                  </a:cubicBezTo>
                  <a:cubicBezTo>
                    <a:pt x="3228" y="6235"/>
                    <a:pt x="3066" y="6223"/>
                    <a:pt x="2915" y="6223"/>
                  </a:cubicBezTo>
                  <a:lnTo>
                    <a:pt x="1754" y="6223"/>
                  </a:lnTo>
                  <a:cubicBezTo>
                    <a:pt x="1649" y="6223"/>
                    <a:pt x="1545" y="6200"/>
                    <a:pt x="1452" y="6188"/>
                  </a:cubicBezTo>
                  <a:cubicBezTo>
                    <a:pt x="1313" y="6177"/>
                    <a:pt x="1185" y="6142"/>
                    <a:pt x="1057" y="6142"/>
                  </a:cubicBezTo>
                  <a:cubicBezTo>
                    <a:pt x="941" y="6130"/>
                    <a:pt x="802" y="6142"/>
                    <a:pt x="686" y="6130"/>
                  </a:cubicBezTo>
                  <a:cubicBezTo>
                    <a:pt x="558" y="6119"/>
                    <a:pt x="430" y="6084"/>
                    <a:pt x="268" y="6061"/>
                  </a:cubicBezTo>
                  <a:cubicBezTo>
                    <a:pt x="256" y="6200"/>
                    <a:pt x="244" y="6339"/>
                    <a:pt x="268" y="6479"/>
                  </a:cubicBezTo>
                  <a:cubicBezTo>
                    <a:pt x="361" y="6920"/>
                    <a:pt x="442" y="7338"/>
                    <a:pt x="488" y="7767"/>
                  </a:cubicBezTo>
                  <a:cubicBezTo>
                    <a:pt x="500" y="7883"/>
                    <a:pt x="523" y="7988"/>
                    <a:pt x="546" y="8104"/>
                  </a:cubicBezTo>
                  <a:cubicBezTo>
                    <a:pt x="662" y="8673"/>
                    <a:pt x="779" y="9218"/>
                    <a:pt x="895" y="9787"/>
                  </a:cubicBezTo>
                  <a:cubicBezTo>
                    <a:pt x="895" y="9799"/>
                    <a:pt x="918" y="9822"/>
                    <a:pt x="941" y="9845"/>
                  </a:cubicBezTo>
                  <a:cubicBezTo>
                    <a:pt x="976" y="9857"/>
                    <a:pt x="1022" y="9857"/>
                    <a:pt x="1080" y="9880"/>
                  </a:cubicBezTo>
                  <a:cubicBezTo>
                    <a:pt x="1347" y="9961"/>
                    <a:pt x="1603" y="10031"/>
                    <a:pt x="1881" y="10019"/>
                  </a:cubicBezTo>
                  <a:cubicBezTo>
                    <a:pt x="1951" y="10019"/>
                    <a:pt x="2021" y="10031"/>
                    <a:pt x="2079" y="10054"/>
                  </a:cubicBezTo>
                  <a:cubicBezTo>
                    <a:pt x="2160" y="10066"/>
                    <a:pt x="2241" y="10089"/>
                    <a:pt x="2311" y="10089"/>
                  </a:cubicBezTo>
                  <a:lnTo>
                    <a:pt x="4552" y="10089"/>
                  </a:lnTo>
                  <a:cubicBezTo>
                    <a:pt x="4621" y="10089"/>
                    <a:pt x="4691" y="10077"/>
                    <a:pt x="4749" y="10054"/>
                  </a:cubicBezTo>
                  <a:cubicBezTo>
                    <a:pt x="4946" y="9915"/>
                    <a:pt x="5178" y="9892"/>
                    <a:pt x="5376" y="9845"/>
                  </a:cubicBezTo>
                  <a:cubicBezTo>
                    <a:pt x="5596" y="9799"/>
                    <a:pt x="5759" y="9706"/>
                    <a:pt x="5898" y="9555"/>
                  </a:cubicBezTo>
                  <a:cubicBezTo>
                    <a:pt x="6026" y="9427"/>
                    <a:pt x="6119" y="9265"/>
                    <a:pt x="6084" y="9067"/>
                  </a:cubicBezTo>
                  <a:cubicBezTo>
                    <a:pt x="6072" y="9021"/>
                    <a:pt x="6084" y="8963"/>
                    <a:pt x="6084" y="8905"/>
                  </a:cubicBezTo>
                  <a:cubicBezTo>
                    <a:pt x="6072" y="7988"/>
                    <a:pt x="6072" y="7059"/>
                    <a:pt x="6061" y="6142"/>
                  </a:cubicBezTo>
                  <a:cubicBezTo>
                    <a:pt x="6061" y="5968"/>
                    <a:pt x="6038" y="5782"/>
                    <a:pt x="6003" y="5527"/>
                  </a:cubicBezTo>
                  <a:close/>
                  <a:moveTo>
                    <a:pt x="1475" y="3158"/>
                  </a:moveTo>
                  <a:cubicBezTo>
                    <a:pt x="1475" y="3216"/>
                    <a:pt x="1463" y="3274"/>
                    <a:pt x="1463" y="3321"/>
                  </a:cubicBezTo>
                  <a:cubicBezTo>
                    <a:pt x="1475" y="3472"/>
                    <a:pt x="1475" y="3623"/>
                    <a:pt x="1498" y="3785"/>
                  </a:cubicBezTo>
                  <a:cubicBezTo>
                    <a:pt x="1522" y="3878"/>
                    <a:pt x="1522" y="3983"/>
                    <a:pt x="1463" y="4041"/>
                  </a:cubicBezTo>
                  <a:cubicBezTo>
                    <a:pt x="1255" y="4226"/>
                    <a:pt x="1022" y="4424"/>
                    <a:pt x="779" y="4540"/>
                  </a:cubicBezTo>
                  <a:cubicBezTo>
                    <a:pt x="604" y="4609"/>
                    <a:pt x="488" y="4726"/>
                    <a:pt x="384" y="4853"/>
                  </a:cubicBezTo>
                  <a:cubicBezTo>
                    <a:pt x="326" y="4923"/>
                    <a:pt x="279" y="5039"/>
                    <a:pt x="268" y="5132"/>
                  </a:cubicBezTo>
                  <a:cubicBezTo>
                    <a:pt x="256" y="5352"/>
                    <a:pt x="244" y="5550"/>
                    <a:pt x="291" y="5759"/>
                  </a:cubicBezTo>
                  <a:cubicBezTo>
                    <a:pt x="488" y="5852"/>
                    <a:pt x="709" y="5886"/>
                    <a:pt x="918" y="5875"/>
                  </a:cubicBezTo>
                  <a:cubicBezTo>
                    <a:pt x="1080" y="5875"/>
                    <a:pt x="1243" y="5852"/>
                    <a:pt x="1371" y="5886"/>
                  </a:cubicBezTo>
                  <a:cubicBezTo>
                    <a:pt x="1591" y="5945"/>
                    <a:pt x="1789" y="5945"/>
                    <a:pt x="2009" y="5945"/>
                  </a:cubicBezTo>
                  <a:lnTo>
                    <a:pt x="2973" y="5945"/>
                  </a:lnTo>
                  <a:cubicBezTo>
                    <a:pt x="3042" y="5945"/>
                    <a:pt x="3135" y="5956"/>
                    <a:pt x="3193" y="5921"/>
                  </a:cubicBezTo>
                  <a:cubicBezTo>
                    <a:pt x="3379" y="5840"/>
                    <a:pt x="3565" y="5852"/>
                    <a:pt x="3750" y="5852"/>
                  </a:cubicBezTo>
                  <a:cubicBezTo>
                    <a:pt x="3913" y="5852"/>
                    <a:pt x="4087" y="5875"/>
                    <a:pt x="4250" y="5840"/>
                  </a:cubicBezTo>
                  <a:cubicBezTo>
                    <a:pt x="4459" y="5805"/>
                    <a:pt x="4679" y="5736"/>
                    <a:pt x="4900" y="5689"/>
                  </a:cubicBezTo>
                  <a:cubicBezTo>
                    <a:pt x="5271" y="5608"/>
                    <a:pt x="5654" y="5503"/>
                    <a:pt x="5991" y="5260"/>
                  </a:cubicBezTo>
                  <a:cubicBezTo>
                    <a:pt x="5956" y="4981"/>
                    <a:pt x="5875" y="4737"/>
                    <a:pt x="5736" y="4505"/>
                  </a:cubicBezTo>
                  <a:cubicBezTo>
                    <a:pt x="5678" y="4377"/>
                    <a:pt x="5585" y="4296"/>
                    <a:pt x="5445" y="4238"/>
                  </a:cubicBezTo>
                  <a:cubicBezTo>
                    <a:pt x="5306" y="4180"/>
                    <a:pt x="5178" y="4110"/>
                    <a:pt x="5028" y="4064"/>
                  </a:cubicBezTo>
                  <a:cubicBezTo>
                    <a:pt x="4772" y="3983"/>
                    <a:pt x="4621" y="3808"/>
                    <a:pt x="4610" y="3530"/>
                  </a:cubicBezTo>
                  <a:cubicBezTo>
                    <a:pt x="4610" y="3391"/>
                    <a:pt x="4563" y="3228"/>
                    <a:pt x="4540" y="3065"/>
                  </a:cubicBezTo>
                  <a:lnTo>
                    <a:pt x="4401" y="3065"/>
                  </a:lnTo>
                  <a:cubicBezTo>
                    <a:pt x="4018" y="3100"/>
                    <a:pt x="3634" y="3124"/>
                    <a:pt x="3240" y="3158"/>
                  </a:cubicBezTo>
                  <a:cubicBezTo>
                    <a:pt x="2706" y="3193"/>
                    <a:pt x="2183" y="3216"/>
                    <a:pt x="1649" y="3135"/>
                  </a:cubicBezTo>
                  <a:cubicBezTo>
                    <a:pt x="1591" y="3158"/>
                    <a:pt x="1533" y="3158"/>
                    <a:pt x="1475" y="3158"/>
                  </a:cubicBezTo>
                  <a:close/>
                  <a:moveTo>
                    <a:pt x="964" y="10147"/>
                  </a:moveTo>
                  <a:cubicBezTo>
                    <a:pt x="987" y="10437"/>
                    <a:pt x="1080" y="10832"/>
                    <a:pt x="1173" y="11018"/>
                  </a:cubicBezTo>
                  <a:cubicBezTo>
                    <a:pt x="1185" y="11064"/>
                    <a:pt x="1208" y="11099"/>
                    <a:pt x="1231" y="11122"/>
                  </a:cubicBezTo>
                  <a:cubicBezTo>
                    <a:pt x="1347" y="11296"/>
                    <a:pt x="1487" y="11424"/>
                    <a:pt x="1719" y="11459"/>
                  </a:cubicBezTo>
                  <a:cubicBezTo>
                    <a:pt x="1997" y="11494"/>
                    <a:pt x="2276" y="11540"/>
                    <a:pt x="2555" y="11540"/>
                  </a:cubicBezTo>
                  <a:lnTo>
                    <a:pt x="3716" y="11540"/>
                  </a:lnTo>
                  <a:cubicBezTo>
                    <a:pt x="4157" y="11540"/>
                    <a:pt x="4610" y="11540"/>
                    <a:pt x="5051" y="11401"/>
                  </a:cubicBezTo>
                  <a:cubicBezTo>
                    <a:pt x="5295" y="11401"/>
                    <a:pt x="5492" y="11273"/>
                    <a:pt x="5701" y="11169"/>
                  </a:cubicBezTo>
                  <a:cubicBezTo>
                    <a:pt x="5887" y="11076"/>
                    <a:pt x="5991" y="10936"/>
                    <a:pt x="6014" y="10751"/>
                  </a:cubicBezTo>
                  <a:cubicBezTo>
                    <a:pt x="6049" y="10530"/>
                    <a:pt x="6072" y="10298"/>
                    <a:pt x="6096" y="10077"/>
                  </a:cubicBezTo>
                  <a:cubicBezTo>
                    <a:pt x="6096" y="10031"/>
                    <a:pt x="6072" y="9985"/>
                    <a:pt x="6061" y="9950"/>
                  </a:cubicBezTo>
                  <a:lnTo>
                    <a:pt x="5991" y="9950"/>
                  </a:lnTo>
                  <a:cubicBezTo>
                    <a:pt x="5596" y="10089"/>
                    <a:pt x="5225" y="10252"/>
                    <a:pt x="4819" y="10368"/>
                  </a:cubicBezTo>
                  <a:cubicBezTo>
                    <a:pt x="4737" y="10379"/>
                    <a:pt x="4668" y="10402"/>
                    <a:pt x="4610" y="10402"/>
                  </a:cubicBezTo>
                  <a:lnTo>
                    <a:pt x="2276" y="10402"/>
                  </a:lnTo>
                  <a:cubicBezTo>
                    <a:pt x="2206" y="10402"/>
                    <a:pt x="2125" y="10402"/>
                    <a:pt x="2067" y="10368"/>
                  </a:cubicBezTo>
                  <a:cubicBezTo>
                    <a:pt x="1939" y="10310"/>
                    <a:pt x="1812" y="10310"/>
                    <a:pt x="1684" y="10310"/>
                  </a:cubicBezTo>
                  <a:cubicBezTo>
                    <a:pt x="1626" y="10310"/>
                    <a:pt x="1568" y="10310"/>
                    <a:pt x="1487" y="10298"/>
                  </a:cubicBezTo>
                  <a:cubicBezTo>
                    <a:pt x="1313" y="10228"/>
                    <a:pt x="1138" y="10182"/>
                    <a:pt x="964" y="10147"/>
                  </a:cubicBezTo>
                  <a:close/>
                  <a:moveTo>
                    <a:pt x="3959" y="1777"/>
                  </a:moveTo>
                  <a:lnTo>
                    <a:pt x="3959" y="593"/>
                  </a:lnTo>
                  <a:cubicBezTo>
                    <a:pt x="3959" y="361"/>
                    <a:pt x="3890" y="279"/>
                    <a:pt x="3634" y="268"/>
                  </a:cubicBezTo>
                  <a:lnTo>
                    <a:pt x="3518" y="268"/>
                  </a:lnTo>
                  <a:cubicBezTo>
                    <a:pt x="3077" y="268"/>
                    <a:pt x="2624" y="326"/>
                    <a:pt x="2183" y="407"/>
                  </a:cubicBezTo>
                  <a:lnTo>
                    <a:pt x="1661" y="546"/>
                  </a:lnTo>
                  <a:cubicBezTo>
                    <a:pt x="1545" y="895"/>
                    <a:pt x="1591" y="1533"/>
                    <a:pt x="1754" y="1939"/>
                  </a:cubicBezTo>
                  <a:cubicBezTo>
                    <a:pt x="1986" y="1963"/>
                    <a:pt x="3507" y="1881"/>
                    <a:pt x="3785" y="1835"/>
                  </a:cubicBezTo>
                  <a:cubicBezTo>
                    <a:pt x="3843" y="1835"/>
                    <a:pt x="3901" y="1812"/>
                    <a:pt x="3959" y="1777"/>
                  </a:cubicBezTo>
                  <a:close/>
                  <a:moveTo>
                    <a:pt x="1289" y="2822"/>
                  </a:moveTo>
                  <a:cubicBezTo>
                    <a:pt x="1556" y="2915"/>
                    <a:pt x="1835" y="2938"/>
                    <a:pt x="2125" y="2938"/>
                  </a:cubicBezTo>
                  <a:cubicBezTo>
                    <a:pt x="2764" y="2938"/>
                    <a:pt x="3414" y="2926"/>
                    <a:pt x="4052" y="2868"/>
                  </a:cubicBezTo>
                  <a:cubicBezTo>
                    <a:pt x="4261" y="2845"/>
                    <a:pt x="4424" y="2764"/>
                    <a:pt x="4598" y="2682"/>
                  </a:cubicBezTo>
                  <a:cubicBezTo>
                    <a:pt x="4633" y="2659"/>
                    <a:pt x="4679" y="2601"/>
                    <a:pt x="4679" y="2566"/>
                  </a:cubicBezTo>
                  <a:cubicBezTo>
                    <a:pt x="4691" y="2450"/>
                    <a:pt x="4679" y="2346"/>
                    <a:pt x="4679" y="2230"/>
                  </a:cubicBezTo>
                  <a:cubicBezTo>
                    <a:pt x="4679" y="2172"/>
                    <a:pt x="4621" y="2114"/>
                    <a:pt x="4563" y="2102"/>
                  </a:cubicBezTo>
                  <a:cubicBezTo>
                    <a:pt x="4493" y="2067"/>
                    <a:pt x="4435" y="2055"/>
                    <a:pt x="4366" y="2055"/>
                  </a:cubicBezTo>
                  <a:cubicBezTo>
                    <a:pt x="4203" y="2055"/>
                    <a:pt x="4064" y="2055"/>
                    <a:pt x="3901" y="2067"/>
                  </a:cubicBezTo>
                  <a:cubicBezTo>
                    <a:pt x="3669" y="2079"/>
                    <a:pt x="3437" y="2125"/>
                    <a:pt x="3205" y="2137"/>
                  </a:cubicBezTo>
                  <a:cubicBezTo>
                    <a:pt x="2787" y="2172"/>
                    <a:pt x="2357" y="2172"/>
                    <a:pt x="1951" y="2183"/>
                  </a:cubicBezTo>
                  <a:cubicBezTo>
                    <a:pt x="1847" y="2183"/>
                    <a:pt x="1754" y="2183"/>
                    <a:pt x="1649" y="2195"/>
                  </a:cubicBezTo>
                  <a:cubicBezTo>
                    <a:pt x="1289" y="2241"/>
                    <a:pt x="1185" y="2288"/>
                    <a:pt x="1243" y="274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26"/>
            <p:cNvSpPr/>
            <p:nvPr/>
          </p:nvSpPr>
          <p:spPr>
            <a:xfrm>
              <a:off x="2413400" y="3521975"/>
              <a:ext cx="76650" cy="69100"/>
            </a:xfrm>
            <a:custGeom>
              <a:avLst/>
              <a:gdLst/>
              <a:ahLst/>
              <a:cxnLst/>
              <a:rect l="l" t="t" r="r" b="b"/>
              <a:pathLst>
                <a:path w="3066" h="2764" extrusionOk="0">
                  <a:moveTo>
                    <a:pt x="708" y="1846"/>
                  </a:moveTo>
                  <a:lnTo>
                    <a:pt x="244" y="1846"/>
                  </a:lnTo>
                  <a:cubicBezTo>
                    <a:pt x="47" y="1846"/>
                    <a:pt x="0" y="1811"/>
                    <a:pt x="0" y="1614"/>
                  </a:cubicBezTo>
                  <a:lnTo>
                    <a:pt x="0" y="1033"/>
                  </a:lnTo>
                  <a:cubicBezTo>
                    <a:pt x="0" y="894"/>
                    <a:pt x="58" y="848"/>
                    <a:pt x="198" y="836"/>
                  </a:cubicBezTo>
                  <a:lnTo>
                    <a:pt x="476" y="836"/>
                  </a:lnTo>
                  <a:cubicBezTo>
                    <a:pt x="569" y="836"/>
                    <a:pt x="639" y="824"/>
                    <a:pt x="720" y="824"/>
                  </a:cubicBezTo>
                  <a:cubicBezTo>
                    <a:pt x="813" y="557"/>
                    <a:pt x="697" y="279"/>
                    <a:pt x="801" y="35"/>
                  </a:cubicBezTo>
                  <a:cubicBezTo>
                    <a:pt x="859" y="23"/>
                    <a:pt x="917" y="0"/>
                    <a:pt x="952" y="0"/>
                  </a:cubicBezTo>
                  <a:lnTo>
                    <a:pt x="1788" y="0"/>
                  </a:lnTo>
                  <a:cubicBezTo>
                    <a:pt x="1974" y="0"/>
                    <a:pt x="2020" y="47"/>
                    <a:pt x="2020" y="256"/>
                  </a:cubicBezTo>
                  <a:lnTo>
                    <a:pt x="2020" y="557"/>
                  </a:lnTo>
                  <a:cubicBezTo>
                    <a:pt x="2020" y="720"/>
                    <a:pt x="2055" y="743"/>
                    <a:pt x="2218" y="766"/>
                  </a:cubicBezTo>
                  <a:lnTo>
                    <a:pt x="2717" y="766"/>
                  </a:lnTo>
                  <a:cubicBezTo>
                    <a:pt x="2833" y="766"/>
                    <a:pt x="2903" y="801"/>
                    <a:pt x="2949" y="917"/>
                  </a:cubicBezTo>
                  <a:cubicBezTo>
                    <a:pt x="3065" y="1150"/>
                    <a:pt x="3030" y="1382"/>
                    <a:pt x="3007" y="1602"/>
                  </a:cubicBezTo>
                  <a:cubicBezTo>
                    <a:pt x="2984" y="1718"/>
                    <a:pt x="2879" y="1776"/>
                    <a:pt x="2752" y="1788"/>
                  </a:cubicBezTo>
                  <a:lnTo>
                    <a:pt x="2392" y="1788"/>
                  </a:lnTo>
                  <a:cubicBezTo>
                    <a:pt x="2311" y="1788"/>
                    <a:pt x="2229" y="1811"/>
                    <a:pt x="2148" y="1811"/>
                  </a:cubicBezTo>
                  <a:cubicBezTo>
                    <a:pt x="2055" y="2055"/>
                    <a:pt x="2160" y="2334"/>
                    <a:pt x="2078" y="2566"/>
                  </a:cubicBezTo>
                  <a:cubicBezTo>
                    <a:pt x="1765" y="2763"/>
                    <a:pt x="1417" y="2717"/>
                    <a:pt x="1092" y="2717"/>
                  </a:cubicBezTo>
                  <a:cubicBezTo>
                    <a:pt x="1034" y="2717"/>
                    <a:pt x="975" y="2682"/>
                    <a:pt x="941" y="2636"/>
                  </a:cubicBezTo>
                  <a:cubicBezTo>
                    <a:pt x="894" y="2566"/>
                    <a:pt x="836" y="2473"/>
                    <a:pt x="836" y="2392"/>
                  </a:cubicBezTo>
                  <a:cubicBezTo>
                    <a:pt x="848" y="2183"/>
                    <a:pt x="790" y="2032"/>
                    <a:pt x="708" y="1846"/>
                  </a:cubicBezTo>
                  <a:close/>
                  <a:moveTo>
                    <a:pt x="267" y="1579"/>
                  </a:moveTo>
                  <a:cubicBezTo>
                    <a:pt x="372" y="1579"/>
                    <a:pt x="465" y="1591"/>
                    <a:pt x="558" y="1591"/>
                  </a:cubicBezTo>
                  <a:lnTo>
                    <a:pt x="825" y="1591"/>
                  </a:lnTo>
                  <a:cubicBezTo>
                    <a:pt x="929" y="1602"/>
                    <a:pt x="987" y="1637"/>
                    <a:pt x="987" y="1730"/>
                  </a:cubicBezTo>
                  <a:cubicBezTo>
                    <a:pt x="999" y="1927"/>
                    <a:pt x="1115" y="2102"/>
                    <a:pt x="1103" y="2299"/>
                  </a:cubicBezTo>
                  <a:cubicBezTo>
                    <a:pt x="1092" y="2357"/>
                    <a:pt x="1161" y="2415"/>
                    <a:pt x="1219" y="2415"/>
                  </a:cubicBezTo>
                  <a:cubicBezTo>
                    <a:pt x="1417" y="2427"/>
                    <a:pt x="1649" y="2473"/>
                    <a:pt x="1823" y="2299"/>
                  </a:cubicBezTo>
                  <a:cubicBezTo>
                    <a:pt x="1823" y="2241"/>
                    <a:pt x="1846" y="2183"/>
                    <a:pt x="1846" y="2125"/>
                  </a:cubicBezTo>
                  <a:lnTo>
                    <a:pt x="1846" y="1823"/>
                  </a:lnTo>
                  <a:cubicBezTo>
                    <a:pt x="1846" y="1533"/>
                    <a:pt x="1869" y="1509"/>
                    <a:pt x="2160" y="1509"/>
                  </a:cubicBezTo>
                  <a:lnTo>
                    <a:pt x="2554" y="1509"/>
                  </a:lnTo>
                  <a:cubicBezTo>
                    <a:pt x="2612" y="1509"/>
                    <a:pt x="2670" y="1498"/>
                    <a:pt x="2728" y="1486"/>
                  </a:cubicBezTo>
                  <a:cubicBezTo>
                    <a:pt x="2775" y="1312"/>
                    <a:pt x="2775" y="1150"/>
                    <a:pt x="2624" y="1010"/>
                  </a:cubicBezTo>
                  <a:cubicBezTo>
                    <a:pt x="2543" y="1010"/>
                    <a:pt x="2438" y="1010"/>
                    <a:pt x="2334" y="987"/>
                  </a:cubicBezTo>
                  <a:lnTo>
                    <a:pt x="2090" y="987"/>
                  </a:lnTo>
                  <a:cubicBezTo>
                    <a:pt x="1846" y="964"/>
                    <a:pt x="1753" y="859"/>
                    <a:pt x="1742" y="616"/>
                  </a:cubicBezTo>
                  <a:cubicBezTo>
                    <a:pt x="1742" y="499"/>
                    <a:pt x="1777" y="372"/>
                    <a:pt x="1684" y="232"/>
                  </a:cubicBezTo>
                  <a:lnTo>
                    <a:pt x="1115" y="232"/>
                  </a:lnTo>
                  <a:cubicBezTo>
                    <a:pt x="1080" y="232"/>
                    <a:pt x="1045" y="256"/>
                    <a:pt x="987" y="267"/>
                  </a:cubicBezTo>
                  <a:cubicBezTo>
                    <a:pt x="964" y="441"/>
                    <a:pt x="975" y="616"/>
                    <a:pt x="975" y="790"/>
                  </a:cubicBezTo>
                  <a:cubicBezTo>
                    <a:pt x="975" y="1033"/>
                    <a:pt x="929" y="1080"/>
                    <a:pt x="697" y="1092"/>
                  </a:cubicBezTo>
                  <a:lnTo>
                    <a:pt x="453" y="1092"/>
                  </a:lnTo>
                  <a:cubicBezTo>
                    <a:pt x="383" y="1092"/>
                    <a:pt x="325" y="1115"/>
                    <a:pt x="244" y="1126"/>
                  </a:cubicBezTo>
                  <a:cubicBezTo>
                    <a:pt x="267" y="1266"/>
                    <a:pt x="267" y="1405"/>
                    <a:pt x="267" y="1579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26"/>
            <p:cNvSpPr/>
            <p:nvPr/>
          </p:nvSpPr>
          <p:spPr>
            <a:xfrm>
              <a:off x="2504825" y="3510075"/>
              <a:ext cx="7275" cy="60675"/>
            </a:xfrm>
            <a:custGeom>
              <a:avLst/>
              <a:gdLst/>
              <a:ahLst/>
              <a:cxnLst/>
              <a:rect l="l" t="t" r="r" b="b"/>
              <a:pathLst>
                <a:path w="291" h="2427" extrusionOk="0">
                  <a:moveTo>
                    <a:pt x="209" y="0"/>
                  </a:moveTo>
                  <a:cubicBezTo>
                    <a:pt x="221" y="58"/>
                    <a:pt x="267" y="105"/>
                    <a:pt x="267" y="163"/>
                  </a:cubicBezTo>
                  <a:cubicBezTo>
                    <a:pt x="279" y="290"/>
                    <a:pt x="279" y="430"/>
                    <a:pt x="279" y="558"/>
                  </a:cubicBezTo>
                  <a:lnTo>
                    <a:pt x="279" y="1498"/>
                  </a:lnTo>
                  <a:cubicBezTo>
                    <a:pt x="290" y="1800"/>
                    <a:pt x="232" y="2078"/>
                    <a:pt x="151" y="2369"/>
                  </a:cubicBezTo>
                  <a:cubicBezTo>
                    <a:pt x="151" y="2380"/>
                    <a:pt x="116" y="2403"/>
                    <a:pt x="105" y="2427"/>
                  </a:cubicBezTo>
                  <a:cubicBezTo>
                    <a:pt x="70" y="2403"/>
                    <a:pt x="35" y="2380"/>
                    <a:pt x="35" y="2357"/>
                  </a:cubicBezTo>
                  <a:cubicBezTo>
                    <a:pt x="35" y="2241"/>
                    <a:pt x="0" y="2125"/>
                    <a:pt x="35" y="2020"/>
                  </a:cubicBezTo>
                  <a:cubicBezTo>
                    <a:pt x="70" y="1846"/>
                    <a:pt x="70" y="1672"/>
                    <a:pt x="70" y="1498"/>
                  </a:cubicBezTo>
                  <a:cubicBezTo>
                    <a:pt x="70" y="1068"/>
                    <a:pt x="70" y="627"/>
                    <a:pt x="93" y="174"/>
                  </a:cubicBezTo>
                  <a:cubicBezTo>
                    <a:pt x="105" y="140"/>
                    <a:pt x="93" y="47"/>
                    <a:pt x="209" y="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26"/>
            <p:cNvSpPr/>
            <p:nvPr/>
          </p:nvSpPr>
          <p:spPr>
            <a:xfrm>
              <a:off x="2465050" y="3444475"/>
              <a:ext cx="18900" cy="10175"/>
            </a:xfrm>
            <a:custGeom>
              <a:avLst/>
              <a:gdLst/>
              <a:ahLst/>
              <a:cxnLst/>
              <a:rect l="l" t="t" r="r" b="b"/>
              <a:pathLst>
                <a:path w="756" h="407" extrusionOk="0">
                  <a:moveTo>
                    <a:pt x="59" y="407"/>
                  </a:moveTo>
                  <a:cubicBezTo>
                    <a:pt x="12" y="349"/>
                    <a:pt x="1" y="291"/>
                    <a:pt x="70" y="244"/>
                  </a:cubicBezTo>
                  <a:cubicBezTo>
                    <a:pt x="256" y="163"/>
                    <a:pt x="442" y="105"/>
                    <a:pt x="639" y="12"/>
                  </a:cubicBezTo>
                  <a:cubicBezTo>
                    <a:pt x="651" y="12"/>
                    <a:pt x="674" y="1"/>
                    <a:pt x="697" y="12"/>
                  </a:cubicBezTo>
                  <a:cubicBezTo>
                    <a:pt x="721" y="35"/>
                    <a:pt x="732" y="47"/>
                    <a:pt x="755" y="70"/>
                  </a:cubicBezTo>
                  <a:cubicBezTo>
                    <a:pt x="755" y="93"/>
                    <a:pt x="755" y="117"/>
                    <a:pt x="732" y="128"/>
                  </a:cubicBezTo>
                  <a:cubicBezTo>
                    <a:pt x="604" y="268"/>
                    <a:pt x="268" y="395"/>
                    <a:pt x="59" y="407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26"/>
            <p:cNvSpPr/>
            <p:nvPr/>
          </p:nvSpPr>
          <p:spPr>
            <a:xfrm>
              <a:off x="2500475" y="3454925"/>
              <a:ext cx="6700" cy="7000"/>
            </a:xfrm>
            <a:custGeom>
              <a:avLst/>
              <a:gdLst/>
              <a:ahLst/>
              <a:cxnLst/>
              <a:rect l="l" t="t" r="r" b="b"/>
              <a:pathLst>
                <a:path w="268" h="280" extrusionOk="0">
                  <a:moveTo>
                    <a:pt x="47" y="1"/>
                  </a:moveTo>
                  <a:cubicBezTo>
                    <a:pt x="163" y="35"/>
                    <a:pt x="221" y="105"/>
                    <a:pt x="244" y="175"/>
                  </a:cubicBezTo>
                  <a:cubicBezTo>
                    <a:pt x="267" y="198"/>
                    <a:pt x="244" y="256"/>
                    <a:pt x="232" y="256"/>
                  </a:cubicBezTo>
                  <a:cubicBezTo>
                    <a:pt x="197" y="268"/>
                    <a:pt x="163" y="279"/>
                    <a:pt x="128" y="268"/>
                  </a:cubicBezTo>
                  <a:cubicBezTo>
                    <a:pt x="47" y="221"/>
                    <a:pt x="0" y="140"/>
                    <a:pt x="47" y="1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26"/>
            <p:cNvSpPr/>
            <p:nvPr/>
          </p:nvSpPr>
          <p:spPr>
            <a:xfrm>
              <a:off x="2509750" y="3605850"/>
              <a:ext cx="6400" cy="8425"/>
            </a:xfrm>
            <a:custGeom>
              <a:avLst/>
              <a:gdLst/>
              <a:ahLst/>
              <a:cxnLst/>
              <a:rect l="l" t="t" r="r" b="b"/>
              <a:pathLst>
                <a:path w="256" h="337" extrusionOk="0">
                  <a:moveTo>
                    <a:pt x="186" y="0"/>
                  </a:moveTo>
                  <a:cubicBezTo>
                    <a:pt x="256" y="163"/>
                    <a:pt x="151" y="256"/>
                    <a:pt x="93" y="337"/>
                  </a:cubicBezTo>
                  <a:cubicBezTo>
                    <a:pt x="1" y="325"/>
                    <a:pt x="1" y="267"/>
                    <a:pt x="1" y="221"/>
                  </a:cubicBezTo>
                  <a:cubicBezTo>
                    <a:pt x="12" y="116"/>
                    <a:pt x="12" y="116"/>
                    <a:pt x="186" y="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26"/>
            <p:cNvSpPr/>
            <p:nvPr/>
          </p:nvSpPr>
          <p:spPr>
            <a:xfrm>
              <a:off x="2438925" y="3366975"/>
              <a:ext cx="7575" cy="10475"/>
            </a:xfrm>
            <a:custGeom>
              <a:avLst/>
              <a:gdLst/>
              <a:ahLst/>
              <a:cxnLst/>
              <a:rect l="l" t="t" r="r" b="b"/>
              <a:pathLst>
                <a:path w="303" h="419" extrusionOk="0">
                  <a:moveTo>
                    <a:pt x="129" y="419"/>
                  </a:moveTo>
                  <a:cubicBezTo>
                    <a:pt x="24" y="372"/>
                    <a:pt x="1" y="291"/>
                    <a:pt x="1" y="210"/>
                  </a:cubicBezTo>
                  <a:cubicBezTo>
                    <a:pt x="1" y="175"/>
                    <a:pt x="13" y="105"/>
                    <a:pt x="36" y="71"/>
                  </a:cubicBezTo>
                  <a:cubicBezTo>
                    <a:pt x="71" y="13"/>
                    <a:pt x="129" y="1"/>
                    <a:pt x="198" y="13"/>
                  </a:cubicBezTo>
                  <a:cubicBezTo>
                    <a:pt x="256" y="24"/>
                    <a:pt x="303" y="94"/>
                    <a:pt x="291" y="152"/>
                  </a:cubicBezTo>
                  <a:cubicBezTo>
                    <a:pt x="245" y="245"/>
                    <a:pt x="233" y="349"/>
                    <a:pt x="129" y="419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26"/>
            <p:cNvSpPr/>
            <p:nvPr/>
          </p:nvSpPr>
          <p:spPr>
            <a:xfrm>
              <a:off x="2458100" y="3377725"/>
              <a:ext cx="6700" cy="8725"/>
            </a:xfrm>
            <a:custGeom>
              <a:avLst/>
              <a:gdLst/>
              <a:ahLst/>
              <a:cxnLst/>
              <a:rect l="l" t="t" r="r" b="b"/>
              <a:pathLst>
                <a:path w="268" h="349" extrusionOk="0">
                  <a:moveTo>
                    <a:pt x="128" y="349"/>
                  </a:moveTo>
                  <a:cubicBezTo>
                    <a:pt x="23" y="291"/>
                    <a:pt x="0" y="233"/>
                    <a:pt x="12" y="163"/>
                  </a:cubicBezTo>
                  <a:cubicBezTo>
                    <a:pt x="23" y="93"/>
                    <a:pt x="81" y="47"/>
                    <a:pt x="139" y="12"/>
                  </a:cubicBezTo>
                  <a:cubicBezTo>
                    <a:pt x="174" y="0"/>
                    <a:pt x="221" y="0"/>
                    <a:pt x="232" y="35"/>
                  </a:cubicBezTo>
                  <a:cubicBezTo>
                    <a:pt x="256" y="59"/>
                    <a:pt x="267" y="105"/>
                    <a:pt x="267" y="128"/>
                  </a:cubicBezTo>
                  <a:cubicBezTo>
                    <a:pt x="267" y="151"/>
                    <a:pt x="267" y="175"/>
                    <a:pt x="256" y="186"/>
                  </a:cubicBezTo>
                  <a:cubicBezTo>
                    <a:pt x="232" y="233"/>
                    <a:pt x="174" y="291"/>
                    <a:pt x="128" y="349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26"/>
            <p:cNvSpPr/>
            <p:nvPr/>
          </p:nvSpPr>
          <p:spPr>
            <a:xfrm>
              <a:off x="2451425" y="3360300"/>
              <a:ext cx="7275" cy="6700"/>
            </a:xfrm>
            <a:custGeom>
              <a:avLst/>
              <a:gdLst/>
              <a:ahLst/>
              <a:cxnLst/>
              <a:rect l="l" t="t" r="r" b="b"/>
              <a:pathLst>
                <a:path w="291" h="268" extrusionOk="0">
                  <a:moveTo>
                    <a:pt x="0" y="245"/>
                  </a:moveTo>
                  <a:cubicBezTo>
                    <a:pt x="23" y="175"/>
                    <a:pt x="35" y="117"/>
                    <a:pt x="47" y="71"/>
                  </a:cubicBezTo>
                  <a:cubicBezTo>
                    <a:pt x="93" y="13"/>
                    <a:pt x="151" y="1"/>
                    <a:pt x="209" y="36"/>
                  </a:cubicBezTo>
                  <a:cubicBezTo>
                    <a:pt x="267" y="59"/>
                    <a:pt x="290" y="117"/>
                    <a:pt x="279" y="187"/>
                  </a:cubicBezTo>
                  <a:cubicBezTo>
                    <a:pt x="279" y="221"/>
                    <a:pt x="244" y="245"/>
                    <a:pt x="221" y="245"/>
                  </a:cubicBezTo>
                  <a:cubicBezTo>
                    <a:pt x="163" y="268"/>
                    <a:pt x="105" y="268"/>
                    <a:pt x="0" y="245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26"/>
            <p:cNvSpPr/>
            <p:nvPr/>
          </p:nvSpPr>
          <p:spPr>
            <a:xfrm>
              <a:off x="2430800" y="3378600"/>
              <a:ext cx="8450" cy="5250"/>
            </a:xfrm>
            <a:custGeom>
              <a:avLst/>
              <a:gdLst/>
              <a:ahLst/>
              <a:cxnLst/>
              <a:rect l="l" t="t" r="r" b="b"/>
              <a:pathLst>
                <a:path w="338" h="210" extrusionOk="0">
                  <a:moveTo>
                    <a:pt x="94" y="198"/>
                  </a:moveTo>
                  <a:cubicBezTo>
                    <a:pt x="71" y="198"/>
                    <a:pt x="36" y="198"/>
                    <a:pt x="36" y="186"/>
                  </a:cubicBezTo>
                  <a:cubicBezTo>
                    <a:pt x="12" y="151"/>
                    <a:pt x="1" y="116"/>
                    <a:pt x="1" y="82"/>
                  </a:cubicBezTo>
                  <a:cubicBezTo>
                    <a:pt x="1" y="70"/>
                    <a:pt x="12" y="47"/>
                    <a:pt x="47" y="35"/>
                  </a:cubicBezTo>
                  <a:cubicBezTo>
                    <a:pt x="129" y="12"/>
                    <a:pt x="221" y="0"/>
                    <a:pt x="303" y="58"/>
                  </a:cubicBezTo>
                  <a:cubicBezTo>
                    <a:pt x="314" y="70"/>
                    <a:pt x="338" y="93"/>
                    <a:pt x="338" y="116"/>
                  </a:cubicBezTo>
                  <a:cubicBezTo>
                    <a:pt x="268" y="209"/>
                    <a:pt x="175" y="198"/>
                    <a:pt x="94" y="19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26"/>
            <p:cNvSpPr/>
            <p:nvPr/>
          </p:nvSpPr>
          <p:spPr>
            <a:xfrm>
              <a:off x="2449100" y="3380925"/>
              <a:ext cx="6125" cy="6700"/>
            </a:xfrm>
            <a:custGeom>
              <a:avLst/>
              <a:gdLst/>
              <a:ahLst/>
              <a:cxnLst/>
              <a:rect l="l" t="t" r="r" b="b"/>
              <a:pathLst>
                <a:path w="245" h="268" extrusionOk="0">
                  <a:moveTo>
                    <a:pt x="70" y="0"/>
                  </a:moveTo>
                  <a:cubicBezTo>
                    <a:pt x="186" y="0"/>
                    <a:pt x="244" y="81"/>
                    <a:pt x="232" y="163"/>
                  </a:cubicBezTo>
                  <a:cubicBezTo>
                    <a:pt x="209" y="198"/>
                    <a:pt x="186" y="232"/>
                    <a:pt x="151" y="256"/>
                  </a:cubicBezTo>
                  <a:cubicBezTo>
                    <a:pt x="82" y="267"/>
                    <a:pt x="0" y="174"/>
                    <a:pt x="0" y="105"/>
                  </a:cubicBezTo>
                  <a:cubicBezTo>
                    <a:pt x="0" y="58"/>
                    <a:pt x="35" y="35"/>
                    <a:pt x="70" y="0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26"/>
            <p:cNvSpPr/>
            <p:nvPr/>
          </p:nvSpPr>
          <p:spPr>
            <a:xfrm>
              <a:off x="2418900" y="3372200"/>
              <a:ext cx="6125" cy="6700"/>
            </a:xfrm>
            <a:custGeom>
              <a:avLst/>
              <a:gdLst/>
              <a:ahLst/>
              <a:cxnLst/>
              <a:rect l="l" t="t" r="r" b="b"/>
              <a:pathLst>
                <a:path w="245" h="268" extrusionOk="0">
                  <a:moveTo>
                    <a:pt x="163" y="268"/>
                  </a:moveTo>
                  <a:cubicBezTo>
                    <a:pt x="1" y="105"/>
                    <a:pt x="1" y="105"/>
                    <a:pt x="105" y="1"/>
                  </a:cubicBezTo>
                  <a:cubicBezTo>
                    <a:pt x="245" y="105"/>
                    <a:pt x="245" y="105"/>
                    <a:pt x="163" y="26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26"/>
            <p:cNvSpPr/>
            <p:nvPr/>
          </p:nvSpPr>
          <p:spPr>
            <a:xfrm>
              <a:off x="2439525" y="3355075"/>
              <a:ext cx="4650" cy="5550"/>
            </a:xfrm>
            <a:custGeom>
              <a:avLst/>
              <a:gdLst/>
              <a:ahLst/>
              <a:cxnLst/>
              <a:rect l="l" t="t" r="r" b="b"/>
              <a:pathLst>
                <a:path w="186" h="222" extrusionOk="0">
                  <a:moveTo>
                    <a:pt x="105" y="1"/>
                  </a:moveTo>
                  <a:cubicBezTo>
                    <a:pt x="174" y="47"/>
                    <a:pt x="186" y="117"/>
                    <a:pt x="163" y="187"/>
                  </a:cubicBezTo>
                  <a:cubicBezTo>
                    <a:pt x="139" y="198"/>
                    <a:pt x="116" y="222"/>
                    <a:pt x="93" y="222"/>
                  </a:cubicBezTo>
                  <a:cubicBezTo>
                    <a:pt x="58" y="222"/>
                    <a:pt x="35" y="198"/>
                    <a:pt x="35" y="163"/>
                  </a:cubicBezTo>
                  <a:cubicBezTo>
                    <a:pt x="0" y="105"/>
                    <a:pt x="0" y="36"/>
                    <a:pt x="105" y="1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26"/>
            <p:cNvSpPr/>
            <p:nvPr/>
          </p:nvSpPr>
          <p:spPr>
            <a:xfrm>
              <a:off x="2428475" y="3363225"/>
              <a:ext cx="3800" cy="5825"/>
            </a:xfrm>
            <a:custGeom>
              <a:avLst/>
              <a:gdLst/>
              <a:ahLst/>
              <a:cxnLst/>
              <a:rect l="l" t="t" r="r" b="b"/>
              <a:pathLst>
                <a:path w="152" h="233" extrusionOk="0">
                  <a:moveTo>
                    <a:pt x="24" y="221"/>
                  </a:moveTo>
                  <a:cubicBezTo>
                    <a:pt x="24" y="163"/>
                    <a:pt x="1" y="104"/>
                    <a:pt x="24" y="58"/>
                  </a:cubicBezTo>
                  <a:cubicBezTo>
                    <a:pt x="24" y="23"/>
                    <a:pt x="82" y="12"/>
                    <a:pt x="105" y="0"/>
                  </a:cubicBezTo>
                  <a:cubicBezTo>
                    <a:pt x="129" y="35"/>
                    <a:pt x="152" y="70"/>
                    <a:pt x="152" y="104"/>
                  </a:cubicBezTo>
                  <a:cubicBezTo>
                    <a:pt x="140" y="151"/>
                    <a:pt x="105" y="186"/>
                    <a:pt x="82" y="232"/>
                  </a:cubicBezTo>
                  <a:cubicBezTo>
                    <a:pt x="71" y="221"/>
                    <a:pt x="36" y="221"/>
                    <a:pt x="24" y="221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26"/>
            <p:cNvSpPr/>
            <p:nvPr/>
          </p:nvSpPr>
          <p:spPr>
            <a:xfrm>
              <a:off x="2421800" y="3384700"/>
              <a:ext cx="4400" cy="4650"/>
            </a:xfrm>
            <a:custGeom>
              <a:avLst/>
              <a:gdLst/>
              <a:ahLst/>
              <a:cxnLst/>
              <a:rect l="l" t="t" r="r" b="b"/>
              <a:pathLst>
                <a:path w="176" h="186" extrusionOk="0">
                  <a:moveTo>
                    <a:pt x="105" y="186"/>
                  </a:moveTo>
                  <a:cubicBezTo>
                    <a:pt x="59" y="128"/>
                    <a:pt x="13" y="105"/>
                    <a:pt x="1" y="58"/>
                  </a:cubicBezTo>
                  <a:cubicBezTo>
                    <a:pt x="1" y="47"/>
                    <a:pt x="59" y="0"/>
                    <a:pt x="82" y="0"/>
                  </a:cubicBezTo>
                  <a:cubicBezTo>
                    <a:pt x="117" y="0"/>
                    <a:pt x="164" y="47"/>
                    <a:pt x="164" y="70"/>
                  </a:cubicBezTo>
                  <a:cubicBezTo>
                    <a:pt x="175" y="81"/>
                    <a:pt x="140" y="116"/>
                    <a:pt x="105" y="186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28" name="Google Shape;1528;p26"/>
          <p:cNvGrpSpPr/>
          <p:nvPr/>
        </p:nvGrpSpPr>
        <p:grpSpPr>
          <a:xfrm rot="-4092482" flipH="1">
            <a:off x="344761" y="-173701"/>
            <a:ext cx="773115" cy="298133"/>
            <a:chOff x="1154075" y="3734125"/>
            <a:chExt cx="201750" cy="77800"/>
          </a:xfrm>
        </p:grpSpPr>
        <p:sp>
          <p:nvSpPr>
            <p:cNvPr id="1529" name="Google Shape;1529;p26"/>
            <p:cNvSpPr/>
            <p:nvPr/>
          </p:nvSpPr>
          <p:spPr>
            <a:xfrm>
              <a:off x="1218800" y="3752125"/>
              <a:ext cx="63875" cy="44425"/>
            </a:xfrm>
            <a:custGeom>
              <a:avLst/>
              <a:gdLst/>
              <a:ahLst/>
              <a:cxnLst/>
              <a:rect l="l" t="t" r="r" b="b"/>
              <a:pathLst>
                <a:path w="2555" h="1777" extrusionOk="0">
                  <a:moveTo>
                    <a:pt x="198" y="0"/>
                  </a:moveTo>
                  <a:cubicBezTo>
                    <a:pt x="906" y="35"/>
                    <a:pt x="1626" y="47"/>
                    <a:pt x="2334" y="70"/>
                  </a:cubicBezTo>
                  <a:cubicBezTo>
                    <a:pt x="2392" y="151"/>
                    <a:pt x="2497" y="186"/>
                    <a:pt x="2555" y="267"/>
                  </a:cubicBezTo>
                  <a:cubicBezTo>
                    <a:pt x="2531" y="639"/>
                    <a:pt x="2531" y="1057"/>
                    <a:pt x="2520" y="1451"/>
                  </a:cubicBezTo>
                  <a:cubicBezTo>
                    <a:pt x="2381" y="1556"/>
                    <a:pt x="2218" y="1672"/>
                    <a:pt x="2090" y="1777"/>
                  </a:cubicBezTo>
                  <a:cubicBezTo>
                    <a:pt x="1487" y="1730"/>
                    <a:pt x="837" y="1718"/>
                    <a:pt x="244" y="1660"/>
                  </a:cubicBezTo>
                  <a:cubicBezTo>
                    <a:pt x="175" y="1568"/>
                    <a:pt x="70" y="1463"/>
                    <a:pt x="1" y="1382"/>
                  </a:cubicBezTo>
                  <a:cubicBezTo>
                    <a:pt x="12" y="964"/>
                    <a:pt x="24" y="523"/>
                    <a:pt x="47" y="10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1530;p26"/>
            <p:cNvSpPr/>
            <p:nvPr/>
          </p:nvSpPr>
          <p:spPr>
            <a:xfrm>
              <a:off x="1154075" y="3734125"/>
              <a:ext cx="201750" cy="77800"/>
            </a:xfrm>
            <a:custGeom>
              <a:avLst/>
              <a:gdLst/>
              <a:ahLst/>
              <a:cxnLst/>
              <a:rect l="l" t="t" r="r" b="b"/>
              <a:pathLst>
                <a:path w="8070" h="3112" extrusionOk="0">
                  <a:moveTo>
                    <a:pt x="3925" y="1"/>
                  </a:moveTo>
                  <a:lnTo>
                    <a:pt x="6072" y="1"/>
                  </a:lnTo>
                  <a:cubicBezTo>
                    <a:pt x="6351" y="1"/>
                    <a:pt x="6618" y="59"/>
                    <a:pt x="6885" y="140"/>
                  </a:cubicBezTo>
                  <a:cubicBezTo>
                    <a:pt x="7001" y="186"/>
                    <a:pt x="7117" y="210"/>
                    <a:pt x="7233" y="256"/>
                  </a:cubicBezTo>
                  <a:cubicBezTo>
                    <a:pt x="7245" y="256"/>
                    <a:pt x="7280" y="268"/>
                    <a:pt x="7291" y="268"/>
                  </a:cubicBezTo>
                  <a:cubicBezTo>
                    <a:pt x="7535" y="500"/>
                    <a:pt x="7872" y="639"/>
                    <a:pt x="7988" y="1011"/>
                  </a:cubicBezTo>
                  <a:cubicBezTo>
                    <a:pt x="8058" y="1243"/>
                    <a:pt x="8069" y="1475"/>
                    <a:pt x="8011" y="1707"/>
                  </a:cubicBezTo>
                  <a:cubicBezTo>
                    <a:pt x="7965" y="1916"/>
                    <a:pt x="7872" y="2113"/>
                    <a:pt x="7767" y="2299"/>
                  </a:cubicBezTo>
                  <a:cubicBezTo>
                    <a:pt x="7744" y="2380"/>
                    <a:pt x="7663" y="2438"/>
                    <a:pt x="7593" y="2473"/>
                  </a:cubicBezTo>
                  <a:cubicBezTo>
                    <a:pt x="7466" y="2566"/>
                    <a:pt x="7338" y="2624"/>
                    <a:pt x="7187" y="2694"/>
                  </a:cubicBezTo>
                  <a:cubicBezTo>
                    <a:pt x="7024" y="2787"/>
                    <a:pt x="6850" y="2868"/>
                    <a:pt x="6664" y="2845"/>
                  </a:cubicBezTo>
                  <a:cubicBezTo>
                    <a:pt x="6641" y="2845"/>
                    <a:pt x="6606" y="2845"/>
                    <a:pt x="6572" y="2856"/>
                  </a:cubicBezTo>
                  <a:cubicBezTo>
                    <a:pt x="6363" y="2961"/>
                    <a:pt x="6107" y="2926"/>
                    <a:pt x="5875" y="2926"/>
                  </a:cubicBezTo>
                  <a:cubicBezTo>
                    <a:pt x="5724" y="2926"/>
                    <a:pt x="5562" y="2926"/>
                    <a:pt x="5399" y="2984"/>
                  </a:cubicBezTo>
                  <a:cubicBezTo>
                    <a:pt x="5318" y="3019"/>
                    <a:pt x="5202" y="3019"/>
                    <a:pt x="5097" y="3019"/>
                  </a:cubicBezTo>
                  <a:cubicBezTo>
                    <a:pt x="4853" y="3031"/>
                    <a:pt x="4586" y="2984"/>
                    <a:pt x="4343" y="3089"/>
                  </a:cubicBezTo>
                  <a:cubicBezTo>
                    <a:pt x="4331" y="3100"/>
                    <a:pt x="4296" y="3089"/>
                    <a:pt x="4285" y="3089"/>
                  </a:cubicBezTo>
                  <a:cubicBezTo>
                    <a:pt x="3820" y="3089"/>
                    <a:pt x="3344" y="3112"/>
                    <a:pt x="2880" y="3077"/>
                  </a:cubicBezTo>
                  <a:cubicBezTo>
                    <a:pt x="2566" y="3042"/>
                    <a:pt x="2253" y="2984"/>
                    <a:pt x="1963" y="2880"/>
                  </a:cubicBezTo>
                  <a:cubicBezTo>
                    <a:pt x="1789" y="2822"/>
                    <a:pt x="1614" y="2764"/>
                    <a:pt x="1429" y="2752"/>
                  </a:cubicBezTo>
                  <a:cubicBezTo>
                    <a:pt x="1347" y="2752"/>
                    <a:pt x="1266" y="2705"/>
                    <a:pt x="1197" y="2682"/>
                  </a:cubicBezTo>
                  <a:cubicBezTo>
                    <a:pt x="988" y="2613"/>
                    <a:pt x="790" y="2555"/>
                    <a:pt x="593" y="2450"/>
                  </a:cubicBezTo>
                  <a:cubicBezTo>
                    <a:pt x="233" y="2276"/>
                    <a:pt x="12" y="2009"/>
                    <a:pt x="36" y="1591"/>
                  </a:cubicBezTo>
                  <a:lnTo>
                    <a:pt x="36" y="1475"/>
                  </a:lnTo>
                  <a:cubicBezTo>
                    <a:pt x="1" y="1115"/>
                    <a:pt x="175" y="825"/>
                    <a:pt x="407" y="581"/>
                  </a:cubicBezTo>
                  <a:cubicBezTo>
                    <a:pt x="581" y="384"/>
                    <a:pt x="790" y="244"/>
                    <a:pt x="1046" y="186"/>
                  </a:cubicBezTo>
                  <a:cubicBezTo>
                    <a:pt x="1092" y="175"/>
                    <a:pt x="1150" y="175"/>
                    <a:pt x="1197" y="140"/>
                  </a:cubicBezTo>
                  <a:cubicBezTo>
                    <a:pt x="1371" y="24"/>
                    <a:pt x="1556" y="24"/>
                    <a:pt x="1754" y="24"/>
                  </a:cubicBezTo>
                  <a:cubicBezTo>
                    <a:pt x="2474" y="1"/>
                    <a:pt x="3193" y="1"/>
                    <a:pt x="3925" y="1"/>
                  </a:cubicBezTo>
                  <a:close/>
                  <a:moveTo>
                    <a:pt x="4412" y="2647"/>
                  </a:moveTo>
                  <a:lnTo>
                    <a:pt x="4122" y="2647"/>
                  </a:lnTo>
                  <a:lnTo>
                    <a:pt x="3240" y="2647"/>
                  </a:lnTo>
                  <a:cubicBezTo>
                    <a:pt x="3054" y="2647"/>
                    <a:pt x="2880" y="2566"/>
                    <a:pt x="2706" y="2555"/>
                  </a:cubicBezTo>
                  <a:cubicBezTo>
                    <a:pt x="2659" y="2555"/>
                    <a:pt x="2601" y="2508"/>
                    <a:pt x="2590" y="2462"/>
                  </a:cubicBezTo>
                  <a:cubicBezTo>
                    <a:pt x="2508" y="2346"/>
                    <a:pt x="2427" y="2241"/>
                    <a:pt x="2427" y="2102"/>
                  </a:cubicBezTo>
                  <a:cubicBezTo>
                    <a:pt x="2427" y="1672"/>
                    <a:pt x="2369" y="1243"/>
                    <a:pt x="2532" y="825"/>
                  </a:cubicBezTo>
                  <a:cubicBezTo>
                    <a:pt x="2566" y="697"/>
                    <a:pt x="2648" y="616"/>
                    <a:pt x="2787" y="604"/>
                  </a:cubicBezTo>
                  <a:cubicBezTo>
                    <a:pt x="2880" y="593"/>
                    <a:pt x="2973" y="593"/>
                    <a:pt x="3066" y="593"/>
                  </a:cubicBezTo>
                  <a:cubicBezTo>
                    <a:pt x="3646" y="593"/>
                    <a:pt x="4227" y="569"/>
                    <a:pt x="4819" y="569"/>
                  </a:cubicBezTo>
                  <a:cubicBezTo>
                    <a:pt x="4877" y="569"/>
                    <a:pt x="4923" y="558"/>
                    <a:pt x="4981" y="569"/>
                  </a:cubicBezTo>
                  <a:cubicBezTo>
                    <a:pt x="5051" y="593"/>
                    <a:pt x="5120" y="616"/>
                    <a:pt x="5167" y="662"/>
                  </a:cubicBezTo>
                  <a:cubicBezTo>
                    <a:pt x="5271" y="778"/>
                    <a:pt x="5353" y="906"/>
                    <a:pt x="5353" y="1069"/>
                  </a:cubicBezTo>
                  <a:lnTo>
                    <a:pt x="5353" y="2055"/>
                  </a:lnTo>
                  <a:cubicBezTo>
                    <a:pt x="5353" y="2113"/>
                    <a:pt x="5341" y="2183"/>
                    <a:pt x="5306" y="2230"/>
                  </a:cubicBezTo>
                  <a:cubicBezTo>
                    <a:pt x="5155" y="2369"/>
                    <a:pt x="5016" y="2555"/>
                    <a:pt x="4772" y="2566"/>
                  </a:cubicBezTo>
                  <a:cubicBezTo>
                    <a:pt x="4749" y="2566"/>
                    <a:pt x="4703" y="2589"/>
                    <a:pt x="4656" y="2601"/>
                  </a:cubicBezTo>
                  <a:lnTo>
                    <a:pt x="4714" y="2659"/>
                  </a:lnTo>
                  <a:cubicBezTo>
                    <a:pt x="4970" y="2682"/>
                    <a:pt x="5225" y="2717"/>
                    <a:pt x="5469" y="2601"/>
                  </a:cubicBezTo>
                  <a:cubicBezTo>
                    <a:pt x="5515" y="2589"/>
                    <a:pt x="5573" y="2578"/>
                    <a:pt x="5620" y="2578"/>
                  </a:cubicBezTo>
                  <a:cubicBezTo>
                    <a:pt x="5933" y="2566"/>
                    <a:pt x="6270" y="2601"/>
                    <a:pt x="6595" y="2508"/>
                  </a:cubicBezTo>
                  <a:cubicBezTo>
                    <a:pt x="6839" y="2543"/>
                    <a:pt x="7036" y="2392"/>
                    <a:pt x="7245" y="2299"/>
                  </a:cubicBezTo>
                  <a:cubicBezTo>
                    <a:pt x="7442" y="2218"/>
                    <a:pt x="7558" y="2055"/>
                    <a:pt x="7616" y="1846"/>
                  </a:cubicBezTo>
                  <a:cubicBezTo>
                    <a:pt x="7663" y="1695"/>
                    <a:pt x="7767" y="1533"/>
                    <a:pt x="7733" y="1347"/>
                  </a:cubicBezTo>
                  <a:cubicBezTo>
                    <a:pt x="7709" y="1150"/>
                    <a:pt x="7663" y="953"/>
                    <a:pt x="7500" y="825"/>
                  </a:cubicBezTo>
                  <a:cubicBezTo>
                    <a:pt x="7315" y="674"/>
                    <a:pt x="7129" y="511"/>
                    <a:pt x="6885" y="442"/>
                  </a:cubicBezTo>
                  <a:cubicBezTo>
                    <a:pt x="6595" y="360"/>
                    <a:pt x="6305" y="268"/>
                    <a:pt x="5980" y="268"/>
                  </a:cubicBezTo>
                  <a:cubicBezTo>
                    <a:pt x="4586" y="268"/>
                    <a:pt x="3193" y="256"/>
                    <a:pt x="1800" y="256"/>
                  </a:cubicBezTo>
                  <a:cubicBezTo>
                    <a:pt x="1614" y="256"/>
                    <a:pt x="1440" y="244"/>
                    <a:pt x="1278" y="384"/>
                  </a:cubicBezTo>
                  <a:cubicBezTo>
                    <a:pt x="1255" y="418"/>
                    <a:pt x="1197" y="430"/>
                    <a:pt x="1138" y="442"/>
                  </a:cubicBezTo>
                  <a:cubicBezTo>
                    <a:pt x="848" y="558"/>
                    <a:pt x="581" y="709"/>
                    <a:pt x="465" y="1022"/>
                  </a:cubicBezTo>
                  <a:cubicBezTo>
                    <a:pt x="454" y="1069"/>
                    <a:pt x="419" y="1092"/>
                    <a:pt x="395" y="1127"/>
                  </a:cubicBezTo>
                  <a:cubicBezTo>
                    <a:pt x="337" y="1196"/>
                    <a:pt x="326" y="1266"/>
                    <a:pt x="326" y="1359"/>
                  </a:cubicBezTo>
                  <a:lnTo>
                    <a:pt x="326" y="1579"/>
                  </a:lnTo>
                  <a:cubicBezTo>
                    <a:pt x="326" y="1893"/>
                    <a:pt x="454" y="2055"/>
                    <a:pt x="755" y="2171"/>
                  </a:cubicBezTo>
                  <a:cubicBezTo>
                    <a:pt x="860" y="2195"/>
                    <a:pt x="941" y="2241"/>
                    <a:pt x="1046" y="2288"/>
                  </a:cubicBezTo>
                  <a:cubicBezTo>
                    <a:pt x="1173" y="2334"/>
                    <a:pt x="1313" y="2404"/>
                    <a:pt x="1452" y="2415"/>
                  </a:cubicBezTo>
                  <a:cubicBezTo>
                    <a:pt x="1893" y="2473"/>
                    <a:pt x="2276" y="2694"/>
                    <a:pt x="2729" y="2705"/>
                  </a:cubicBezTo>
                  <a:cubicBezTo>
                    <a:pt x="2891" y="2798"/>
                    <a:pt x="3066" y="2775"/>
                    <a:pt x="3240" y="2775"/>
                  </a:cubicBezTo>
                  <a:lnTo>
                    <a:pt x="4006" y="2775"/>
                  </a:lnTo>
                  <a:cubicBezTo>
                    <a:pt x="4099" y="2775"/>
                    <a:pt x="4169" y="2775"/>
                    <a:pt x="4250" y="2764"/>
                  </a:cubicBezTo>
                  <a:cubicBezTo>
                    <a:pt x="4319" y="2740"/>
                    <a:pt x="4343" y="2705"/>
                    <a:pt x="4412" y="2647"/>
                  </a:cubicBezTo>
                  <a:close/>
                  <a:moveTo>
                    <a:pt x="2810" y="2241"/>
                  </a:moveTo>
                  <a:cubicBezTo>
                    <a:pt x="2950" y="2276"/>
                    <a:pt x="3077" y="2334"/>
                    <a:pt x="3217" y="2334"/>
                  </a:cubicBezTo>
                  <a:cubicBezTo>
                    <a:pt x="3576" y="2346"/>
                    <a:pt x="3925" y="2346"/>
                    <a:pt x="4285" y="2346"/>
                  </a:cubicBezTo>
                  <a:cubicBezTo>
                    <a:pt x="4436" y="2346"/>
                    <a:pt x="4586" y="2299"/>
                    <a:pt x="4737" y="2264"/>
                  </a:cubicBezTo>
                  <a:cubicBezTo>
                    <a:pt x="4935" y="2206"/>
                    <a:pt x="5051" y="2044"/>
                    <a:pt x="5051" y="1823"/>
                  </a:cubicBezTo>
                  <a:lnTo>
                    <a:pt x="5051" y="1185"/>
                  </a:lnTo>
                  <a:cubicBezTo>
                    <a:pt x="5051" y="941"/>
                    <a:pt x="4970" y="871"/>
                    <a:pt x="4726" y="871"/>
                  </a:cubicBezTo>
                  <a:lnTo>
                    <a:pt x="2984" y="871"/>
                  </a:lnTo>
                  <a:cubicBezTo>
                    <a:pt x="2938" y="871"/>
                    <a:pt x="2903" y="883"/>
                    <a:pt x="2868" y="883"/>
                  </a:cubicBezTo>
                  <a:cubicBezTo>
                    <a:pt x="2694" y="1243"/>
                    <a:pt x="2729" y="1626"/>
                    <a:pt x="2741" y="1997"/>
                  </a:cubicBezTo>
                  <a:cubicBezTo>
                    <a:pt x="2717" y="2067"/>
                    <a:pt x="2775" y="2160"/>
                    <a:pt x="2810" y="2241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26"/>
            <p:cNvSpPr/>
            <p:nvPr/>
          </p:nvSpPr>
          <p:spPr>
            <a:xfrm>
              <a:off x="1260300" y="3765475"/>
              <a:ext cx="8450" cy="6400"/>
            </a:xfrm>
            <a:custGeom>
              <a:avLst/>
              <a:gdLst/>
              <a:ahLst/>
              <a:cxnLst/>
              <a:rect l="l" t="t" r="r" b="b"/>
              <a:pathLst>
                <a:path w="338" h="256" extrusionOk="0">
                  <a:moveTo>
                    <a:pt x="210" y="24"/>
                  </a:moveTo>
                  <a:cubicBezTo>
                    <a:pt x="221" y="24"/>
                    <a:pt x="268" y="24"/>
                    <a:pt x="279" y="35"/>
                  </a:cubicBezTo>
                  <a:cubicBezTo>
                    <a:pt x="314" y="58"/>
                    <a:pt x="337" y="93"/>
                    <a:pt x="337" y="116"/>
                  </a:cubicBezTo>
                  <a:cubicBezTo>
                    <a:pt x="337" y="151"/>
                    <a:pt x="326" y="209"/>
                    <a:pt x="291" y="221"/>
                  </a:cubicBezTo>
                  <a:cubicBezTo>
                    <a:pt x="256" y="256"/>
                    <a:pt x="210" y="256"/>
                    <a:pt x="152" y="256"/>
                  </a:cubicBezTo>
                  <a:cubicBezTo>
                    <a:pt x="59" y="256"/>
                    <a:pt x="1" y="174"/>
                    <a:pt x="1" y="116"/>
                  </a:cubicBezTo>
                  <a:cubicBezTo>
                    <a:pt x="1" y="58"/>
                    <a:pt x="82" y="24"/>
                    <a:pt x="163" y="0"/>
                  </a:cubicBezTo>
                  <a:cubicBezTo>
                    <a:pt x="187" y="24"/>
                    <a:pt x="198" y="24"/>
                    <a:pt x="210" y="24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26"/>
            <p:cNvSpPr/>
            <p:nvPr/>
          </p:nvSpPr>
          <p:spPr>
            <a:xfrm>
              <a:off x="1248125" y="3760250"/>
              <a:ext cx="9025" cy="6400"/>
            </a:xfrm>
            <a:custGeom>
              <a:avLst/>
              <a:gdLst/>
              <a:ahLst/>
              <a:cxnLst/>
              <a:rect l="l" t="t" r="r" b="b"/>
              <a:pathLst>
                <a:path w="361" h="256" extrusionOk="0">
                  <a:moveTo>
                    <a:pt x="221" y="0"/>
                  </a:moveTo>
                  <a:cubicBezTo>
                    <a:pt x="244" y="0"/>
                    <a:pt x="279" y="12"/>
                    <a:pt x="290" y="24"/>
                  </a:cubicBezTo>
                  <a:cubicBezTo>
                    <a:pt x="337" y="58"/>
                    <a:pt x="360" y="140"/>
                    <a:pt x="337" y="186"/>
                  </a:cubicBezTo>
                  <a:cubicBezTo>
                    <a:pt x="302" y="233"/>
                    <a:pt x="267" y="256"/>
                    <a:pt x="209" y="244"/>
                  </a:cubicBezTo>
                  <a:cubicBezTo>
                    <a:pt x="186" y="244"/>
                    <a:pt x="163" y="233"/>
                    <a:pt x="151" y="209"/>
                  </a:cubicBezTo>
                  <a:cubicBezTo>
                    <a:pt x="35" y="175"/>
                    <a:pt x="0" y="105"/>
                    <a:pt x="12" y="70"/>
                  </a:cubicBezTo>
                  <a:cubicBezTo>
                    <a:pt x="58" y="0"/>
                    <a:pt x="128" y="12"/>
                    <a:pt x="221" y="0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26"/>
            <p:cNvSpPr/>
            <p:nvPr/>
          </p:nvSpPr>
          <p:spPr>
            <a:xfrm>
              <a:off x="1237675" y="3776500"/>
              <a:ext cx="7275" cy="6125"/>
            </a:xfrm>
            <a:custGeom>
              <a:avLst/>
              <a:gdLst/>
              <a:ahLst/>
              <a:cxnLst/>
              <a:rect l="l" t="t" r="r" b="b"/>
              <a:pathLst>
                <a:path w="291" h="245" extrusionOk="0">
                  <a:moveTo>
                    <a:pt x="128" y="0"/>
                  </a:moveTo>
                  <a:cubicBezTo>
                    <a:pt x="174" y="12"/>
                    <a:pt x="232" y="24"/>
                    <a:pt x="256" y="59"/>
                  </a:cubicBezTo>
                  <a:cubicBezTo>
                    <a:pt x="267" y="70"/>
                    <a:pt x="290" y="140"/>
                    <a:pt x="256" y="163"/>
                  </a:cubicBezTo>
                  <a:cubicBezTo>
                    <a:pt x="198" y="244"/>
                    <a:pt x="70" y="244"/>
                    <a:pt x="12" y="163"/>
                  </a:cubicBezTo>
                  <a:cubicBezTo>
                    <a:pt x="0" y="128"/>
                    <a:pt x="0" y="70"/>
                    <a:pt x="23" y="59"/>
                  </a:cubicBezTo>
                  <a:cubicBezTo>
                    <a:pt x="47" y="47"/>
                    <a:pt x="82" y="24"/>
                    <a:pt x="128" y="0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26"/>
            <p:cNvSpPr/>
            <p:nvPr/>
          </p:nvSpPr>
          <p:spPr>
            <a:xfrm>
              <a:off x="1231000" y="3764600"/>
              <a:ext cx="7275" cy="5250"/>
            </a:xfrm>
            <a:custGeom>
              <a:avLst/>
              <a:gdLst/>
              <a:ahLst/>
              <a:cxnLst/>
              <a:rect l="l" t="t" r="r" b="b"/>
              <a:pathLst>
                <a:path w="291" h="210" extrusionOk="0">
                  <a:moveTo>
                    <a:pt x="105" y="209"/>
                  </a:moveTo>
                  <a:cubicBezTo>
                    <a:pt x="81" y="186"/>
                    <a:pt x="35" y="151"/>
                    <a:pt x="12" y="128"/>
                  </a:cubicBezTo>
                  <a:cubicBezTo>
                    <a:pt x="0" y="70"/>
                    <a:pt x="35" y="24"/>
                    <a:pt x="93" y="12"/>
                  </a:cubicBezTo>
                  <a:cubicBezTo>
                    <a:pt x="128" y="1"/>
                    <a:pt x="186" y="1"/>
                    <a:pt x="232" y="12"/>
                  </a:cubicBezTo>
                  <a:cubicBezTo>
                    <a:pt x="267" y="12"/>
                    <a:pt x="290" y="59"/>
                    <a:pt x="290" y="70"/>
                  </a:cubicBezTo>
                  <a:cubicBezTo>
                    <a:pt x="290" y="93"/>
                    <a:pt x="279" y="140"/>
                    <a:pt x="244" y="175"/>
                  </a:cubicBezTo>
                  <a:cubicBezTo>
                    <a:pt x="209" y="198"/>
                    <a:pt x="163" y="198"/>
                    <a:pt x="105" y="209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26"/>
            <p:cNvSpPr/>
            <p:nvPr/>
          </p:nvSpPr>
          <p:spPr>
            <a:xfrm>
              <a:off x="1248400" y="3769825"/>
              <a:ext cx="7875" cy="6700"/>
            </a:xfrm>
            <a:custGeom>
              <a:avLst/>
              <a:gdLst/>
              <a:ahLst/>
              <a:cxnLst/>
              <a:rect l="l" t="t" r="r" b="b"/>
              <a:pathLst>
                <a:path w="315" h="268" extrusionOk="0">
                  <a:moveTo>
                    <a:pt x="1" y="140"/>
                  </a:moveTo>
                  <a:cubicBezTo>
                    <a:pt x="59" y="24"/>
                    <a:pt x="163" y="0"/>
                    <a:pt x="268" y="47"/>
                  </a:cubicBezTo>
                  <a:cubicBezTo>
                    <a:pt x="291" y="59"/>
                    <a:pt x="314" y="105"/>
                    <a:pt x="314" y="151"/>
                  </a:cubicBezTo>
                  <a:cubicBezTo>
                    <a:pt x="314" y="163"/>
                    <a:pt x="279" y="209"/>
                    <a:pt x="268" y="221"/>
                  </a:cubicBezTo>
                  <a:cubicBezTo>
                    <a:pt x="163" y="267"/>
                    <a:pt x="59" y="244"/>
                    <a:pt x="1" y="140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26"/>
            <p:cNvSpPr/>
            <p:nvPr/>
          </p:nvSpPr>
          <p:spPr>
            <a:xfrm>
              <a:off x="1256250" y="3784325"/>
              <a:ext cx="4375" cy="5850"/>
            </a:xfrm>
            <a:custGeom>
              <a:avLst/>
              <a:gdLst/>
              <a:ahLst/>
              <a:cxnLst/>
              <a:rect l="l" t="t" r="r" b="b"/>
              <a:pathLst>
                <a:path w="175" h="234" extrusionOk="0">
                  <a:moveTo>
                    <a:pt x="70" y="233"/>
                  </a:moveTo>
                  <a:cubicBezTo>
                    <a:pt x="35" y="175"/>
                    <a:pt x="12" y="140"/>
                    <a:pt x="0" y="94"/>
                  </a:cubicBezTo>
                  <a:cubicBezTo>
                    <a:pt x="0" y="47"/>
                    <a:pt x="58" y="1"/>
                    <a:pt x="93" y="24"/>
                  </a:cubicBezTo>
                  <a:cubicBezTo>
                    <a:pt x="151" y="36"/>
                    <a:pt x="174" y="94"/>
                    <a:pt x="151" y="140"/>
                  </a:cubicBezTo>
                  <a:cubicBezTo>
                    <a:pt x="140" y="163"/>
                    <a:pt x="105" y="198"/>
                    <a:pt x="70" y="233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37" name="Google Shape;1537;p26"/>
          <p:cNvGrpSpPr/>
          <p:nvPr/>
        </p:nvGrpSpPr>
        <p:grpSpPr>
          <a:xfrm rot="-1415750" flipH="1">
            <a:off x="430215" y="501184"/>
            <a:ext cx="602211" cy="1005088"/>
            <a:chOff x="1980950" y="3649100"/>
            <a:chExt cx="146600" cy="244675"/>
          </a:xfrm>
        </p:grpSpPr>
        <p:sp>
          <p:nvSpPr>
            <p:cNvPr id="1538" name="Google Shape;1538;p26"/>
            <p:cNvSpPr/>
            <p:nvPr/>
          </p:nvSpPr>
          <p:spPr>
            <a:xfrm>
              <a:off x="1983850" y="3650250"/>
              <a:ext cx="66500" cy="233650"/>
            </a:xfrm>
            <a:custGeom>
              <a:avLst/>
              <a:gdLst/>
              <a:ahLst/>
              <a:cxnLst/>
              <a:rect l="l" t="t" r="r" b="b"/>
              <a:pathLst>
                <a:path w="2660" h="9346" extrusionOk="0">
                  <a:moveTo>
                    <a:pt x="500" y="9346"/>
                  </a:moveTo>
                  <a:lnTo>
                    <a:pt x="2659" y="4493"/>
                  </a:lnTo>
                  <a:lnTo>
                    <a:pt x="2473" y="1208"/>
                  </a:lnTo>
                  <a:cubicBezTo>
                    <a:pt x="2473" y="1208"/>
                    <a:pt x="1928" y="987"/>
                    <a:pt x="2021" y="0"/>
                  </a:cubicBezTo>
                  <a:lnTo>
                    <a:pt x="1777" y="128"/>
                  </a:lnTo>
                  <a:cubicBezTo>
                    <a:pt x="1754" y="465"/>
                    <a:pt x="1742" y="778"/>
                    <a:pt x="1730" y="1127"/>
                  </a:cubicBezTo>
                  <a:cubicBezTo>
                    <a:pt x="1846" y="1161"/>
                    <a:pt x="1986" y="1185"/>
                    <a:pt x="2102" y="1219"/>
                  </a:cubicBezTo>
                  <a:cubicBezTo>
                    <a:pt x="2090" y="1452"/>
                    <a:pt x="2032" y="1707"/>
                    <a:pt x="2079" y="1939"/>
                  </a:cubicBezTo>
                  <a:cubicBezTo>
                    <a:pt x="2160" y="2462"/>
                    <a:pt x="2021" y="3019"/>
                    <a:pt x="2044" y="3541"/>
                  </a:cubicBezTo>
                  <a:cubicBezTo>
                    <a:pt x="2079" y="3855"/>
                    <a:pt x="2125" y="4203"/>
                    <a:pt x="2148" y="4540"/>
                  </a:cubicBezTo>
                  <a:cubicBezTo>
                    <a:pt x="2044" y="4725"/>
                    <a:pt x="1893" y="4934"/>
                    <a:pt x="1777" y="5120"/>
                  </a:cubicBezTo>
                  <a:cubicBezTo>
                    <a:pt x="1510" y="5561"/>
                    <a:pt x="1150" y="5968"/>
                    <a:pt x="941" y="6432"/>
                  </a:cubicBezTo>
                  <a:cubicBezTo>
                    <a:pt x="744" y="6873"/>
                    <a:pt x="105" y="8661"/>
                    <a:pt x="1" y="9044"/>
                  </a:cubicBezTo>
                  <a:cubicBezTo>
                    <a:pt x="221" y="9160"/>
                    <a:pt x="500" y="9346"/>
                    <a:pt x="500" y="93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26"/>
            <p:cNvSpPr/>
            <p:nvPr/>
          </p:nvSpPr>
          <p:spPr>
            <a:xfrm>
              <a:off x="2005050" y="3840050"/>
              <a:ext cx="97525" cy="27900"/>
            </a:xfrm>
            <a:custGeom>
              <a:avLst/>
              <a:gdLst/>
              <a:ahLst/>
              <a:cxnLst/>
              <a:rect l="l" t="t" r="r" b="b"/>
              <a:pathLst>
                <a:path w="3901" h="1116" extrusionOk="0">
                  <a:moveTo>
                    <a:pt x="3402" y="1"/>
                  </a:moveTo>
                  <a:cubicBezTo>
                    <a:pt x="3669" y="291"/>
                    <a:pt x="3715" y="651"/>
                    <a:pt x="3901" y="930"/>
                  </a:cubicBezTo>
                  <a:cubicBezTo>
                    <a:pt x="3785" y="1081"/>
                    <a:pt x="3645" y="1104"/>
                    <a:pt x="3518" y="1104"/>
                  </a:cubicBezTo>
                  <a:lnTo>
                    <a:pt x="2334" y="1104"/>
                  </a:lnTo>
                  <a:cubicBezTo>
                    <a:pt x="2090" y="1104"/>
                    <a:pt x="1823" y="1115"/>
                    <a:pt x="1579" y="1023"/>
                  </a:cubicBezTo>
                  <a:cubicBezTo>
                    <a:pt x="1428" y="988"/>
                    <a:pt x="1266" y="1011"/>
                    <a:pt x="1115" y="1011"/>
                  </a:cubicBezTo>
                  <a:cubicBezTo>
                    <a:pt x="987" y="1011"/>
                    <a:pt x="848" y="1011"/>
                    <a:pt x="720" y="953"/>
                  </a:cubicBezTo>
                  <a:cubicBezTo>
                    <a:pt x="639" y="930"/>
                    <a:pt x="546" y="930"/>
                    <a:pt x="441" y="906"/>
                  </a:cubicBezTo>
                  <a:lnTo>
                    <a:pt x="12" y="906"/>
                  </a:lnTo>
                  <a:cubicBezTo>
                    <a:pt x="12" y="872"/>
                    <a:pt x="0" y="825"/>
                    <a:pt x="12" y="814"/>
                  </a:cubicBezTo>
                  <a:cubicBezTo>
                    <a:pt x="151" y="593"/>
                    <a:pt x="290" y="361"/>
                    <a:pt x="441" y="152"/>
                  </a:cubicBezTo>
                  <a:cubicBezTo>
                    <a:pt x="523" y="59"/>
                    <a:pt x="615" y="1"/>
                    <a:pt x="755" y="1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26"/>
            <p:cNvSpPr/>
            <p:nvPr/>
          </p:nvSpPr>
          <p:spPr>
            <a:xfrm>
              <a:off x="1980950" y="3649100"/>
              <a:ext cx="146600" cy="244675"/>
            </a:xfrm>
            <a:custGeom>
              <a:avLst/>
              <a:gdLst/>
              <a:ahLst/>
              <a:cxnLst/>
              <a:rect l="l" t="t" r="r" b="b"/>
              <a:pathLst>
                <a:path w="5864" h="9787" extrusionOk="0">
                  <a:moveTo>
                    <a:pt x="3936" y="1405"/>
                  </a:moveTo>
                  <a:cubicBezTo>
                    <a:pt x="3936" y="1451"/>
                    <a:pt x="3924" y="1486"/>
                    <a:pt x="3924" y="1509"/>
                  </a:cubicBezTo>
                  <a:cubicBezTo>
                    <a:pt x="3890" y="2252"/>
                    <a:pt x="3866" y="2972"/>
                    <a:pt x="3936" y="3715"/>
                  </a:cubicBezTo>
                  <a:cubicBezTo>
                    <a:pt x="3936" y="3808"/>
                    <a:pt x="3948" y="3878"/>
                    <a:pt x="3936" y="3959"/>
                  </a:cubicBezTo>
                  <a:cubicBezTo>
                    <a:pt x="3901" y="4330"/>
                    <a:pt x="4041" y="4655"/>
                    <a:pt x="4133" y="5004"/>
                  </a:cubicBezTo>
                  <a:cubicBezTo>
                    <a:pt x="4157" y="5062"/>
                    <a:pt x="4180" y="5120"/>
                    <a:pt x="4226" y="5166"/>
                  </a:cubicBezTo>
                  <a:cubicBezTo>
                    <a:pt x="4308" y="5271"/>
                    <a:pt x="4389" y="5387"/>
                    <a:pt x="4389" y="5526"/>
                  </a:cubicBezTo>
                  <a:cubicBezTo>
                    <a:pt x="4389" y="5572"/>
                    <a:pt x="4424" y="5619"/>
                    <a:pt x="4458" y="5665"/>
                  </a:cubicBezTo>
                  <a:cubicBezTo>
                    <a:pt x="4679" y="6014"/>
                    <a:pt x="4865" y="6362"/>
                    <a:pt x="5004" y="6745"/>
                  </a:cubicBezTo>
                  <a:cubicBezTo>
                    <a:pt x="5027" y="6803"/>
                    <a:pt x="5062" y="6861"/>
                    <a:pt x="5085" y="6908"/>
                  </a:cubicBezTo>
                  <a:cubicBezTo>
                    <a:pt x="5178" y="7093"/>
                    <a:pt x="5271" y="7291"/>
                    <a:pt x="5329" y="7500"/>
                  </a:cubicBezTo>
                  <a:cubicBezTo>
                    <a:pt x="5352" y="7604"/>
                    <a:pt x="5434" y="7674"/>
                    <a:pt x="5468" y="7767"/>
                  </a:cubicBezTo>
                  <a:cubicBezTo>
                    <a:pt x="5503" y="7813"/>
                    <a:pt x="5527" y="7848"/>
                    <a:pt x="5550" y="7894"/>
                  </a:cubicBezTo>
                  <a:cubicBezTo>
                    <a:pt x="5619" y="8068"/>
                    <a:pt x="5689" y="8231"/>
                    <a:pt x="5759" y="8405"/>
                  </a:cubicBezTo>
                  <a:cubicBezTo>
                    <a:pt x="5840" y="8533"/>
                    <a:pt x="5863" y="8661"/>
                    <a:pt x="5817" y="8811"/>
                  </a:cubicBezTo>
                  <a:cubicBezTo>
                    <a:pt x="5794" y="8916"/>
                    <a:pt x="5794" y="9032"/>
                    <a:pt x="5794" y="9148"/>
                  </a:cubicBezTo>
                  <a:cubicBezTo>
                    <a:pt x="5805" y="9299"/>
                    <a:pt x="5735" y="9415"/>
                    <a:pt x="5608" y="9508"/>
                  </a:cubicBezTo>
                  <a:cubicBezTo>
                    <a:pt x="5445" y="9612"/>
                    <a:pt x="5294" y="9694"/>
                    <a:pt x="5109" y="9729"/>
                  </a:cubicBezTo>
                  <a:cubicBezTo>
                    <a:pt x="4888" y="9752"/>
                    <a:pt x="4691" y="9787"/>
                    <a:pt x="4470" y="9787"/>
                  </a:cubicBezTo>
                  <a:cubicBezTo>
                    <a:pt x="4075" y="9787"/>
                    <a:pt x="3669" y="9787"/>
                    <a:pt x="3286" y="9763"/>
                  </a:cubicBezTo>
                  <a:cubicBezTo>
                    <a:pt x="3089" y="9763"/>
                    <a:pt x="2891" y="9740"/>
                    <a:pt x="2705" y="9729"/>
                  </a:cubicBezTo>
                  <a:cubicBezTo>
                    <a:pt x="2613" y="9705"/>
                    <a:pt x="2508" y="9705"/>
                    <a:pt x="2427" y="9705"/>
                  </a:cubicBezTo>
                  <a:cubicBezTo>
                    <a:pt x="2160" y="9705"/>
                    <a:pt x="1916" y="9705"/>
                    <a:pt x="1661" y="9729"/>
                  </a:cubicBezTo>
                  <a:cubicBezTo>
                    <a:pt x="1498" y="9729"/>
                    <a:pt x="1324" y="9740"/>
                    <a:pt x="1173" y="9671"/>
                  </a:cubicBezTo>
                  <a:cubicBezTo>
                    <a:pt x="1150" y="9647"/>
                    <a:pt x="1115" y="9647"/>
                    <a:pt x="1092" y="9647"/>
                  </a:cubicBezTo>
                  <a:cubicBezTo>
                    <a:pt x="825" y="9671"/>
                    <a:pt x="593" y="9554"/>
                    <a:pt x="349" y="9473"/>
                  </a:cubicBezTo>
                  <a:cubicBezTo>
                    <a:pt x="128" y="9404"/>
                    <a:pt x="12" y="9229"/>
                    <a:pt x="1" y="8997"/>
                  </a:cubicBezTo>
                  <a:cubicBezTo>
                    <a:pt x="1" y="8835"/>
                    <a:pt x="12" y="8684"/>
                    <a:pt x="70" y="8521"/>
                  </a:cubicBezTo>
                  <a:cubicBezTo>
                    <a:pt x="175" y="8277"/>
                    <a:pt x="268" y="8022"/>
                    <a:pt x="384" y="7778"/>
                  </a:cubicBezTo>
                  <a:cubicBezTo>
                    <a:pt x="535" y="7430"/>
                    <a:pt x="685" y="7082"/>
                    <a:pt x="860" y="6768"/>
                  </a:cubicBezTo>
                  <a:cubicBezTo>
                    <a:pt x="941" y="6594"/>
                    <a:pt x="1034" y="6420"/>
                    <a:pt x="1115" y="6257"/>
                  </a:cubicBezTo>
                  <a:cubicBezTo>
                    <a:pt x="1138" y="6223"/>
                    <a:pt x="1161" y="6199"/>
                    <a:pt x="1196" y="6153"/>
                  </a:cubicBezTo>
                  <a:cubicBezTo>
                    <a:pt x="1254" y="6083"/>
                    <a:pt x="1336" y="6014"/>
                    <a:pt x="1382" y="5921"/>
                  </a:cubicBezTo>
                  <a:cubicBezTo>
                    <a:pt x="1579" y="5584"/>
                    <a:pt x="1788" y="5236"/>
                    <a:pt x="1986" y="4888"/>
                  </a:cubicBezTo>
                  <a:cubicBezTo>
                    <a:pt x="2044" y="4783"/>
                    <a:pt x="2102" y="4702"/>
                    <a:pt x="2067" y="4574"/>
                  </a:cubicBezTo>
                  <a:cubicBezTo>
                    <a:pt x="2044" y="4539"/>
                    <a:pt x="2067" y="4481"/>
                    <a:pt x="2067" y="4458"/>
                  </a:cubicBezTo>
                  <a:cubicBezTo>
                    <a:pt x="2160" y="4063"/>
                    <a:pt x="2125" y="3669"/>
                    <a:pt x="2102" y="3262"/>
                  </a:cubicBezTo>
                  <a:cubicBezTo>
                    <a:pt x="2090" y="2844"/>
                    <a:pt x="2032" y="2426"/>
                    <a:pt x="2125" y="2020"/>
                  </a:cubicBezTo>
                  <a:cubicBezTo>
                    <a:pt x="2137" y="1974"/>
                    <a:pt x="2125" y="1927"/>
                    <a:pt x="2125" y="1904"/>
                  </a:cubicBezTo>
                  <a:cubicBezTo>
                    <a:pt x="2102" y="1753"/>
                    <a:pt x="2079" y="1625"/>
                    <a:pt x="2044" y="1451"/>
                  </a:cubicBezTo>
                  <a:cubicBezTo>
                    <a:pt x="1962" y="1393"/>
                    <a:pt x="1858" y="1324"/>
                    <a:pt x="1742" y="1254"/>
                  </a:cubicBezTo>
                  <a:cubicBezTo>
                    <a:pt x="1730" y="940"/>
                    <a:pt x="1730" y="639"/>
                    <a:pt x="1742" y="337"/>
                  </a:cubicBezTo>
                  <a:cubicBezTo>
                    <a:pt x="1754" y="174"/>
                    <a:pt x="1951" y="12"/>
                    <a:pt x="2090" y="12"/>
                  </a:cubicBezTo>
                  <a:cubicBezTo>
                    <a:pt x="2276" y="12"/>
                    <a:pt x="2473" y="0"/>
                    <a:pt x="2671" y="0"/>
                  </a:cubicBezTo>
                  <a:lnTo>
                    <a:pt x="3228" y="0"/>
                  </a:lnTo>
                  <a:lnTo>
                    <a:pt x="3808" y="0"/>
                  </a:lnTo>
                  <a:lnTo>
                    <a:pt x="4017" y="0"/>
                  </a:lnTo>
                  <a:cubicBezTo>
                    <a:pt x="4122" y="12"/>
                    <a:pt x="4180" y="58"/>
                    <a:pt x="4180" y="163"/>
                  </a:cubicBezTo>
                  <a:lnTo>
                    <a:pt x="4180" y="1173"/>
                  </a:lnTo>
                  <a:cubicBezTo>
                    <a:pt x="4180" y="1219"/>
                    <a:pt x="4157" y="1277"/>
                    <a:pt x="4122" y="1300"/>
                  </a:cubicBezTo>
                  <a:cubicBezTo>
                    <a:pt x="4064" y="1300"/>
                    <a:pt x="3994" y="1347"/>
                    <a:pt x="3936" y="1405"/>
                  </a:cubicBezTo>
                  <a:close/>
                  <a:moveTo>
                    <a:pt x="2473" y="4470"/>
                  </a:moveTo>
                  <a:cubicBezTo>
                    <a:pt x="2322" y="4690"/>
                    <a:pt x="2195" y="4911"/>
                    <a:pt x="2125" y="5166"/>
                  </a:cubicBezTo>
                  <a:cubicBezTo>
                    <a:pt x="2125" y="5201"/>
                    <a:pt x="2090" y="5224"/>
                    <a:pt x="2079" y="5259"/>
                  </a:cubicBezTo>
                  <a:cubicBezTo>
                    <a:pt x="1951" y="5503"/>
                    <a:pt x="1812" y="5735"/>
                    <a:pt x="1672" y="5979"/>
                  </a:cubicBezTo>
                  <a:cubicBezTo>
                    <a:pt x="1603" y="6095"/>
                    <a:pt x="1545" y="6211"/>
                    <a:pt x="1463" y="6315"/>
                  </a:cubicBezTo>
                  <a:cubicBezTo>
                    <a:pt x="1394" y="6432"/>
                    <a:pt x="1289" y="6548"/>
                    <a:pt x="1231" y="6675"/>
                  </a:cubicBezTo>
                  <a:cubicBezTo>
                    <a:pt x="1150" y="6908"/>
                    <a:pt x="999" y="7116"/>
                    <a:pt x="918" y="7325"/>
                  </a:cubicBezTo>
                  <a:cubicBezTo>
                    <a:pt x="790" y="7639"/>
                    <a:pt x="651" y="7952"/>
                    <a:pt x="535" y="8254"/>
                  </a:cubicBezTo>
                  <a:cubicBezTo>
                    <a:pt x="477" y="8405"/>
                    <a:pt x="418" y="8568"/>
                    <a:pt x="360" y="8707"/>
                  </a:cubicBezTo>
                  <a:cubicBezTo>
                    <a:pt x="291" y="8869"/>
                    <a:pt x="326" y="9055"/>
                    <a:pt x="535" y="9125"/>
                  </a:cubicBezTo>
                  <a:cubicBezTo>
                    <a:pt x="616" y="9160"/>
                    <a:pt x="697" y="9171"/>
                    <a:pt x="755" y="9229"/>
                  </a:cubicBezTo>
                  <a:cubicBezTo>
                    <a:pt x="906" y="9345"/>
                    <a:pt x="1069" y="9345"/>
                    <a:pt x="1243" y="9345"/>
                  </a:cubicBezTo>
                  <a:lnTo>
                    <a:pt x="1777" y="9345"/>
                  </a:lnTo>
                  <a:cubicBezTo>
                    <a:pt x="2079" y="9345"/>
                    <a:pt x="2380" y="9357"/>
                    <a:pt x="2682" y="9462"/>
                  </a:cubicBezTo>
                  <a:cubicBezTo>
                    <a:pt x="2775" y="9496"/>
                    <a:pt x="2856" y="9496"/>
                    <a:pt x="2961" y="9496"/>
                  </a:cubicBezTo>
                  <a:cubicBezTo>
                    <a:pt x="3495" y="9473"/>
                    <a:pt x="4052" y="9462"/>
                    <a:pt x="4586" y="9462"/>
                  </a:cubicBezTo>
                  <a:cubicBezTo>
                    <a:pt x="4830" y="9462"/>
                    <a:pt x="5027" y="9299"/>
                    <a:pt x="5271" y="9311"/>
                  </a:cubicBezTo>
                  <a:cubicBezTo>
                    <a:pt x="5306" y="9311"/>
                    <a:pt x="5376" y="9287"/>
                    <a:pt x="5410" y="9253"/>
                  </a:cubicBezTo>
                  <a:cubicBezTo>
                    <a:pt x="5457" y="9229"/>
                    <a:pt x="5503" y="9206"/>
                    <a:pt x="5527" y="9183"/>
                  </a:cubicBezTo>
                  <a:cubicBezTo>
                    <a:pt x="5585" y="8881"/>
                    <a:pt x="5538" y="8626"/>
                    <a:pt x="5399" y="8370"/>
                  </a:cubicBezTo>
                  <a:cubicBezTo>
                    <a:pt x="5283" y="8173"/>
                    <a:pt x="5225" y="7941"/>
                    <a:pt x="5097" y="7755"/>
                  </a:cubicBezTo>
                  <a:cubicBezTo>
                    <a:pt x="5062" y="7709"/>
                    <a:pt x="5039" y="7639"/>
                    <a:pt x="5016" y="7569"/>
                  </a:cubicBezTo>
                  <a:cubicBezTo>
                    <a:pt x="4900" y="7175"/>
                    <a:pt x="4714" y="6791"/>
                    <a:pt x="4540" y="6408"/>
                  </a:cubicBezTo>
                  <a:cubicBezTo>
                    <a:pt x="4377" y="6060"/>
                    <a:pt x="4191" y="5747"/>
                    <a:pt x="4017" y="5410"/>
                  </a:cubicBezTo>
                  <a:cubicBezTo>
                    <a:pt x="3913" y="5224"/>
                    <a:pt x="3832" y="5038"/>
                    <a:pt x="3646" y="4922"/>
                  </a:cubicBezTo>
                  <a:cubicBezTo>
                    <a:pt x="3623" y="4354"/>
                    <a:pt x="3657" y="3796"/>
                    <a:pt x="3611" y="3251"/>
                  </a:cubicBezTo>
                  <a:cubicBezTo>
                    <a:pt x="3588" y="2891"/>
                    <a:pt x="3611" y="2508"/>
                    <a:pt x="3623" y="2148"/>
                  </a:cubicBezTo>
                  <a:lnTo>
                    <a:pt x="3623" y="1788"/>
                  </a:lnTo>
                  <a:cubicBezTo>
                    <a:pt x="3623" y="1649"/>
                    <a:pt x="3646" y="1521"/>
                    <a:pt x="3657" y="1393"/>
                  </a:cubicBezTo>
                  <a:cubicBezTo>
                    <a:pt x="3425" y="1463"/>
                    <a:pt x="3205" y="1451"/>
                    <a:pt x="2972" y="1393"/>
                  </a:cubicBezTo>
                  <a:cubicBezTo>
                    <a:pt x="2787" y="1347"/>
                    <a:pt x="2601" y="1358"/>
                    <a:pt x="2392" y="1393"/>
                  </a:cubicBezTo>
                  <a:cubicBezTo>
                    <a:pt x="2404" y="1532"/>
                    <a:pt x="2427" y="1672"/>
                    <a:pt x="2427" y="1788"/>
                  </a:cubicBezTo>
                  <a:cubicBezTo>
                    <a:pt x="2438" y="2519"/>
                    <a:pt x="2438" y="3251"/>
                    <a:pt x="2450" y="3994"/>
                  </a:cubicBezTo>
                  <a:cubicBezTo>
                    <a:pt x="2427" y="4156"/>
                    <a:pt x="2450" y="4295"/>
                    <a:pt x="2473" y="4470"/>
                  </a:cubicBezTo>
                  <a:close/>
                  <a:moveTo>
                    <a:pt x="3843" y="987"/>
                  </a:moveTo>
                  <a:cubicBezTo>
                    <a:pt x="3843" y="743"/>
                    <a:pt x="3878" y="499"/>
                    <a:pt x="3832" y="267"/>
                  </a:cubicBezTo>
                  <a:cubicBezTo>
                    <a:pt x="3274" y="151"/>
                    <a:pt x="2740" y="209"/>
                    <a:pt x="2206" y="186"/>
                  </a:cubicBezTo>
                  <a:cubicBezTo>
                    <a:pt x="2079" y="186"/>
                    <a:pt x="1986" y="290"/>
                    <a:pt x="1974" y="441"/>
                  </a:cubicBezTo>
                  <a:cubicBezTo>
                    <a:pt x="1962" y="627"/>
                    <a:pt x="1986" y="801"/>
                    <a:pt x="2032" y="987"/>
                  </a:cubicBezTo>
                  <a:cubicBezTo>
                    <a:pt x="2044" y="1056"/>
                    <a:pt x="2102" y="1103"/>
                    <a:pt x="2171" y="1115"/>
                  </a:cubicBezTo>
                  <a:lnTo>
                    <a:pt x="2334" y="1115"/>
                  </a:lnTo>
                  <a:cubicBezTo>
                    <a:pt x="2543" y="1115"/>
                    <a:pt x="2740" y="1115"/>
                    <a:pt x="2949" y="1149"/>
                  </a:cubicBezTo>
                  <a:cubicBezTo>
                    <a:pt x="3123" y="1173"/>
                    <a:pt x="3298" y="1161"/>
                    <a:pt x="3472" y="1149"/>
                  </a:cubicBezTo>
                  <a:cubicBezTo>
                    <a:pt x="3599" y="1149"/>
                    <a:pt x="3727" y="1115"/>
                    <a:pt x="3843" y="987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26"/>
            <p:cNvSpPr/>
            <p:nvPr/>
          </p:nvSpPr>
          <p:spPr>
            <a:xfrm>
              <a:off x="1996325" y="3833375"/>
              <a:ext cx="112650" cy="40675"/>
            </a:xfrm>
            <a:custGeom>
              <a:avLst/>
              <a:gdLst/>
              <a:ahLst/>
              <a:cxnLst/>
              <a:rect l="l" t="t" r="r" b="b"/>
              <a:pathLst>
                <a:path w="4506" h="1627" extrusionOk="0">
                  <a:moveTo>
                    <a:pt x="2450" y="1"/>
                  </a:moveTo>
                  <a:lnTo>
                    <a:pt x="3797" y="1"/>
                  </a:lnTo>
                  <a:cubicBezTo>
                    <a:pt x="3948" y="1"/>
                    <a:pt x="4041" y="47"/>
                    <a:pt x="4099" y="187"/>
                  </a:cubicBezTo>
                  <a:cubicBezTo>
                    <a:pt x="4215" y="465"/>
                    <a:pt x="4354" y="732"/>
                    <a:pt x="4470" y="999"/>
                  </a:cubicBezTo>
                  <a:cubicBezTo>
                    <a:pt x="4505" y="1104"/>
                    <a:pt x="4494" y="1220"/>
                    <a:pt x="4482" y="1336"/>
                  </a:cubicBezTo>
                  <a:cubicBezTo>
                    <a:pt x="4470" y="1394"/>
                    <a:pt x="4412" y="1464"/>
                    <a:pt x="4366" y="1498"/>
                  </a:cubicBezTo>
                  <a:cubicBezTo>
                    <a:pt x="4250" y="1568"/>
                    <a:pt x="4134" y="1626"/>
                    <a:pt x="4006" y="1626"/>
                  </a:cubicBezTo>
                  <a:lnTo>
                    <a:pt x="2183" y="1626"/>
                  </a:lnTo>
                  <a:cubicBezTo>
                    <a:pt x="2149" y="1626"/>
                    <a:pt x="2102" y="1626"/>
                    <a:pt x="2067" y="1615"/>
                  </a:cubicBezTo>
                  <a:cubicBezTo>
                    <a:pt x="1882" y="1522"/>
                    <a:pt x="1661" y="1545"/>
                    <a:pt x="1464" y="1545"/>
                  </a:cubicBezTo>
                  <a:cubicBezTo>
                    <a:pt x="1301" y="1545"/>
                    <a:pt x="1139" y="1545"/>
                    <a:pt x="988" y="1487"/>
                  </a:cubicBezTo>
                  <a:cubicBezTo>
                    <a:pt x="895" y="1452"/>
                    <a:pt x="779" y="1464"/>
                    <a:pt x="674" y="1464"/>
                  </a:cubicBezTo>
                  <a:lnTo>
                    <a:pt x="187" y="1464"/>
                  </a:lnTo>
                  <a:cubicBezTo>
                    <a:pt x="70" y="1464"/>
                    <a:pt x="24" y="1394"/>
                    <a:pt x="12" y="1290"/>
                  </a:cubicBezTo>
                  <a:cubicBezTo>
                    <a:pt x="1" y="1162"/>
                    <a:pt x="12" y="1034"/>
                    <a:pt x="117" y="930"/>
                  </a:cubicBezTo>
                  <a:cubicBezTo>
                    <a:pt x="210" y="825"/>
                    <a:pt x="314" y="709"/>
                    <a:pt x="372" y="547"/>
                  </a:cubicBezTo>
                  <a:cubicBezTo>
                    <a:pt x="419" y="430"/>
                    <a:pt x="500" y="349"/>
                    <a:pt x="581" y="256"/>
                  </a:cubicBezTo>
                  <a:cubicBezTo>
                    <a:pt x="605" y="233"/>
                    <a:pt x="651" y="221"/>
                    <a:pt x="674" y="198"/>
                  </a:cubicBezTo>
                  <a:cubicBezTo>
                    <a:pt x="721" y="187"/>
                    <a:pt x="779" y="187"/>
                    <a:pt x="790" y="163"/>
                  </a:cubicBezTo>
                  <a:cubicBezTo>
                    <a:pt x="872" y="1"/>
                    <a:pt x="1011" y="13"/>
                    <a:pt x="1139" y="13"/>
                  </a:cubicBezTo>
                  <a:cubicBezTo>
                    <a:pt x="1568" y="13"/>
                    <a:pt x="1998" y="13"/>
                    <a:pt x="2450" y="1"/>
                  </a:cubicBezTo>
                  <a:cubicBezTo>
                    <a:pt x="2450" y="13"/>
                    <a:pt x="2450" y="1"/>
                    <a:pt x="2450" y="1"/>
                  </a:cubicBezTo>
                  <a:close/>
                  <a:moveTo>
                    <a:pt x="3751" y="268"/>
                  </a:moveTo>
                  <a:lnTo>
                    <a:pt x="1115" y="268"/>
                  </a:lnTo>
                  <a:cubicBezTo>
                    <a:pt x="988" y="268"/>
                    <a:pt x="872" y="338"/>
                    <a:pt x="813" y="419"/>
                  </a:cubicBezTo>
                  <a:cubicBezTo>
                    <a:pt x="651" y="628"/>
                    <a:pt x="523" y="860"/>
                    <a:pt x="372" y="1081"/>
                  </a:cubicBezTo>
                  <a:cubicBezTo>
                    <a:pt x="361" y="1092"/>
                    <a:pt x="372" y="1139"/>
                    <a:pt x="372" y="1173"/>
                  </a:cubicBezTo>
                  <a:lnTo>
                    <a:pt x="813" y="1173"/>
                  </a:lnTo>
                  <a:cubicBezTo>
                    <a:pt x="895" y="1173"/>
                    <a:pt x="999" y="1197"/>
                    <a:pt x="1080" y="1220"/>
                  </a:cubicBezTo>
                  <a:cubicBezTo>
                    <a:pt x="1208" y="1266"/>
                    <a:pt x="1347" y="1278"/>
                    <a:pt x="1475" y="1278"/>
                  </a:cubicBezTo>
                  <a:cubicBezTo>
                    <a:pt x="1638" y="1278"/>
                    <a:pt x="1789" y="1255"/>
                    <a:pt x="1940" y="1290"/>
                  </a:cubicBezTo>
                  <a:cubicBezTo>
                    <a:pt x="2183" y="1382"/>
                    <a:pt x="2450" y="1348"/>
                    <a:pt x="2694" y="1371"/>
                  </a:cubicBezTo>
                  <a:lnTo>
                    <a:pt x="3878" y="1371"/>
                  </a:lnTo>
                  <a:cubicBezTo>
                    <a:pt x="4029" y="1371"/>
                    <a:pt x="4145" y="1336"/>
                    <a:pt x="4261" y="1197"/>
                  </a:cubicBezTo>
                  <a:cubicBezTo>
                    <a:pt x="4064" y="918"/>
                    <a:pt x="4018" y="558"/>
                    <a:pt x="3751" y="268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26"/>
            <p:cNvSpPr/>
            <p:nvPr/>
          </p:nvSpPr>
          <p:spPr>
            <a:xfrm>
              <a:off x="2056125" y="3778250"/>
              <a:ext cx="11350" cy="9025"/>
            </a:xfrm>
            <a:custGeom>
              <a:avLst/>
              <a:gdLst/>
              <a:ahLst/>
              <a:cxnLst/>
              <a:rect l="l" t="t" r="r" b="b"/>
              <a:pathLst>
                <a:path w="454" h="361" extrusionOk="0">
                  <a:moveTo>
                    <a:pt x="453" y="360"/>
                  </a:moveTo>
                  <a:cubicBezTo>
                    <a:pt x="279" y="348"/>
                    <a:pt x="163" y="279"/>
                    <a:pt x="47" y="221"/>
                  </a:cubicBezTo>
                  <a:cubicBezTo>
                    <a:pt x="12" y="209"/>
                    <a:pt x="0" y="151"/>
                    <a:pt x="12" y="116"/>
                  </a:cubicBezTo>
                  <a:cubicBezTo>
                    <a:pt x="24" y="47"/>
                    <a:pt x="105" y="12"/>
                    <a:pt x="198" y="0"/>
                  </a:cubicBezTo>
                  <a:cubicBezTo>
                    <a:pt x="279" y="0"/>
                    <a:pt x="349" y="12"/>
                    <a:pt x="395" y="93"/>
                  </a:cubicBezTo>
                  <a:cubicBezTo>
                    <a:pt x="407" y="105"/>
                    <a:pt x="407" y="128"/>
                    <a:pt x="407" y="151"/>
                  </a:cubicBezTo>
                  <a:cubicBezTo>
                    <a:pt x="407" y="209"/>
                    <a:pt x="418" y="267"/>
                    <a:pt x="453" y="360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26"/>
            <p:cNvSpPr/>
            <p:nvPr/>
          </p:nvSpPr>
          <p:spPr>
            <a:xfrm>
              <a:off x="2060175" y="3793625"/>
              <a:ext cx="10475" cy="6700"/>
            </a:xfrm>
            <a:custGeom>
              <a:avLst/>
              <a:gdLst/>
              <a:ahLst/>
              <a:cxnLst/>
              <a:rect l="l" t="t" r="r" b="b"/>
              <a:pathLst>
                <a:path w="419" h="268" extrusionOk="0">
                  <a:moveTo>
                    <a:pt x="372" y="0"/>
                  </a:moveTo>
                  <a:cubicBezTo>
                    <a:pt x="384" y="93"/>
                    <a:pt x="407" y="151"/>
                    <a:pt x="419" y="209"/>
                  </a:cubicBezTo>
                  <a:cubicBezTo>
                    <a:pt x="303" y="267"/>
                    <a:pt x="198" y="267"/>
                    <a:pt x="82" y="233"/>
                  </a:cubicBezTo>
                  <a:cubicBezTo>
                    <a:pt x="36" y="209"/>
                    <a:pt x="1" y="151"/>
                    <a:pt x="12" y="117"/>
                  </a:cubicBezTo>
                  <a:cubicBezTo>
                    <a:pt x="12" y="70"/>
                    <a:pt x="59" y="12"/>
                    <a:pt x="94" y="12"/>
                  </a:cubicBezTo>
                  <a:cubicBezTo>
                    <a:pt x="175" y="0"/>
                    <a:pt x="268" y="0"/>
                    <a:pt x="372" y="0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26"/>
            <p:cNvSpPr/>
            <p:nvPr/>
          </p:nvSpPr>
          <p:spPr>
            <a:xfrm>
              <a:off x="2057275" y="3744000"/>
              <a:ext cx="9325" cy="9600"/>
            </a:xfrm>
            <a:custGeom>
              <a:avLst/>
              <a:gdLst/>
              <a:ahLst/>
              <a:cxnLst/>
              <a:rect l="l" t="t" r="r" b="b"/>
              <a:pathLst>
                <a:path w="373" h="384" extrusionOk="0">
                  <a:moveTo>
                    <a:pt x="245" y="383"/>
                  </a:moveTo>
                  <a:cubicBezTo>
                    <a:pt x="175" y="325"/>
                    <a:pt x="94" y="267"/>
                    <a:pt x="59" y="209"/>
                  </a:cubicBezTo>
                  <a:cubicBezTo>
                    <a:pt x="1" y="151"/>
                    <a:pt x="24" y="70"/>
                    <a:pt x="94" y="35"/>
                  </a:cubicBezTo>
                  <a:cubicBezTo>
                    <a:pt x="187" y="0"/>
                    <a:pt x="256" y="0"/>
                    <a:pt x="314" y="82"/>
                  </a:cubicBezTo>
                  <a:cubicBezTo>
                    <a:pt x="372" y="140"/>
                    <a:pt x="361" y="209"/>
                    <a:pt x="314" y="279"/>
                  </a:cubicBezTo>
                  <a:cubicBezTo>
                    <a:pt x="303" y="325"/>
                    <a:pt x="291" y="337"/>
                    <a:pt x="245" y="383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26"/>
            <p:cNvSpPr/>
            <p:nvPr/>
          </p:nvSpPr>
          <p:spPr>
            <a:xfrm>
              <a:off x="2056125" y="3717575"/>
              <a:ext cx="11625" cy="5825"/>
            </a:xfrm>
            <a:custGeom>
              <a:avLst/>
              <a:gdLst/>
              <a:ahLst/>
              <a:cxnLst/>
              <a:rect l="l" t="t" r="r" b="b"/>
              <a:pathLst>
                <a:path w="465" h="233" extrusionOk="0">
                  <a:moveTo>
                    <a:pt x="256" y="233"/>
                  </a:moveTo>
                  <a:cubicBezTo>
                    <a:pt x="93" y="233"/>
                    <a:pt x="0" y="175"/>
                    <a:pt x="12" y="117"/>
                  </a:cubicBezTo>
                  <a:cubicBezTo>
                    <a:pt x="58" y="1"/>
                    <a:pt x="163" y="12"/>
                    <a:pt x="244" y="12"/>
                  </a:cubicBezTo>
                  <a:cubicBezTo>
                    <a:pt x="372" y="1"/>
                    <a:pt x="465" y="59"/>
                    <a:pt x="453" y="129"/>
                  </a:cubicBezTo>
                  <a:cubicBezTo>
                    <a:pt x="453" y="210"/>
                    <a:pt x="372" y="233"/>
                    <a:pt x="256" y="233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26"/>
            <p:cNvSpPr/>
            <p:nvPr/>
          </p:nvSpPr>
          <p:spPr>
            <a:xfrm>
              <a:off x="2056125" y="3703075"/>
              <a:ext cx="9025" cy="5825"/>
            </a:xfrm>
            <a:custGeom>
              <a:avLst/>
              <a:gdLst/>
              <a:ahLst/>
              <a:cxnLst/>
              <a:rect l="l" t="t" r="r" b="b"/>
              <a:pathLst>
                <a:path w="361" h="233" extrusionOk="0">
                  <a:moveTo>
                    <a:pt x="186" y="233"/>
                  </a:moveTo>
                  <a:cubicBezTo>
                    <a:pt x="140" y="221"/>
                    <a:pt x="93" y="221"/>
                    <a:pt x="58" y="198"/>
                  </a:cubicBezTo>
                  <a:cubicBezTo>
                    <a:pt x="24" y="175"/>
                    <a:pt x="0" y="140"/>
                    <a:pt x="0" y="105"/>
                  </a:cubicBezTo>
                  <a:cubicBezTo>
                    <a:pt x="0" y="70"/>
                    <a:pt x="47" y="35"/>
                    <a:pt x="70" y="12"/>
                  </a:cubicBezTo>
                  <a:cubicBezTo>
                    <a:pt x="140" y="0"/>
                    <a:pt x="221" y="0"/>
                    <a:pt x="279" y="12"/>
                  </a:cubicBezTo>
                  <a:cubicBezTo>
                    <a:pt x="302" y="35"/>
                    <a:pt x="360" y="70"/>
                    <a:pt x="360" y="116"/>
                  </a:cubicBezTo>
                  <a:cubicBezTo>
                    <a:pt x="360" y="163"/>
                    <a:pt x="314" y="198"/>
                    <a:pt x="291" y="221"/>
                  </a:cubicBezTo>
                  <a:cubicBezTo>
                    <a:pt x="256" y="233"/>
                    <a:pt x="233" y="233"/>
                    <a:pt x="186" y="233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26"/>
            <p:cNvSpPr/>
            <p:nvPr/>
          </p:nvSpPr>
          <p:spPr>
            <a:xfrm>
              <a:off x="2057275" y="3732100"/>
              <a:ext cx="8150" cy="6400"/>
            </a:xfrm>
            <a:custGeom>
              <a:avLst/>
              <a:gdLst/>
              <a:ahLst/>
              <a:cxnLst/>
              <a:rect l="l" t="t" r="r" b="b"/>
              <a:pathLst>
                <a:path w="326" h="256" extrusionOk="0">
                  <a:moveTo>
                    <a:pt x="152" y="256"/>
                  </a:moveTo>
                  <a:cubicBezTo>
                    <a:pt x="140" y="256"/>
                    <a:pt x="94" y="232"/>
                    <a:pt x="70" y="209"/>
                  </a:cubicBezTo>
                  <a:cubicBezTo>
                    <a:pt x="1" y="163"/>
                    <a:pt x="12" y="58"/>
                    <a:pt x="82" y="35"/>
                  </a:cubicBezTo>
                  <a:cubicBezTo>
                    <a:pt x="117" y="12"/>
                    <a:pt x="152" y="0"/>
                    <a:pt x="198" y="0"/>
                  </a:cubicBezTo>
                  <a:cubicBezTo>
                    <a:pt x="268" y="0"/>
                    <a:pt x="314" y="47"/>
                    <a:pt x="314" y="116"/>
                  </a:cubicBezTo>
                  <a:cubicBezTo>
                    <a:pt x="326" y="198"/>
                    <a:pt x="256" y="256"/>
                    <a:pt x="152" y="256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26"/>
            <p:cNvSpPr/>
            <p:nvPr/>
          </p:nvSpPr>
          <p:spPr>
            <a:xfrm>
              <a:off x="2060775" y="3804075"/>
              <a:ext cx="7550" cy="6125"/>
            </a:xfrm>
            <a:custGeom>
              <a:avLst/>
              <a:gdLst/>
              <a:ahLst/>
              <a:cxnLst/>
              <a:rect l="l" t="t" r="r" b="b"/>
              <a:pathLst>
                <a:path w="302" h="245" extrusionOk="0">
                  <a:moveTo>
                    <a:pt x="174" y="244"/>
                  </a:moveTo>
                  <a:cubicBezTo>
                    <a:pt x="58" y="233"/>
                    <a:pt x="0" y="186"/>
                    <a:pt x="0" y="116"/>
                  </a:cubicBezTo>
                  <a:cubicBezTo>
                    <a:pt x="0" y="47"/>
                    <a:pt x="70" y="0"/>
                    <a:pt x="163" y="12"/>
                  </a:cubicBezTo>
                  <a:cubicBezTo>
                    <a:pt x="232" y="12"/>
                    <a:pt x="302" y="82"/>
                    <a:pt x="279" y="140"/>
                  </a:cubicBezTo>
                  <a:cubicBezTo>
                    <a:pt x="244" y="198"/>
                    <a:pt x="186" y="233"/>
                    <a:pt x="174" y="244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26"/>
            <p:cNvSpPr/>
            <p:nvPr/>
          </p:nvSpPr>
          <p:spPr>
            <a:xfrm>
              <a:off x="2058150" y="3762575"/>
              <a:ext cx="5550" cy="6700"/>
            </a:xfrm>
            <a:custGeom>
              <a:avLst/>
              <a:gdLst/>
              <a:ahLst/>
              <a:cxnLst/>
              <a:rect l="l" t="t" r="r" b="b"/>
              <a:pathLst>
                <a:path w="222" h="268" extrusionOk="0">
                  <a:moveTo>
                    <a:pt x="105" y="267"/>
                  </a:moveTo>
                  <a:cubicBezTo>
                    <a:pt x="82" y="221"/>
                    <a:pt x="35" y="174"/>
                    <a:pt x="12" y="140"/>
                  </a:cubicBezTo>
                  <a:cubicBezTo>
                    <a:pt x="1" y="82"/>
                    <a:pt x="35" y="35"/>
                    <a:pt x="93" y="23"/>
                  </a:cubicBezTo>
                  <a:cubicBezTo>
                    <a:pt x="152" y="0"/>
                    <a:pt x="221" y="35"/>
                    <a:pt x="221" y="93"/>
                  </a:cubicBezTo>
                  <a:cubicBezTo>
                    <a:pt x="221" y="163"/>
                    <a:pt x="198" y="221"/>
                    <a:pt x="105" y="267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26"/>
            <p:cNvSpPr/>
            <p:nvPr/>
          </p:nvSpPr>
          <p:spPr>
            <a:xfrm>
              <a:off x="2065125" y="3819450"/>
              <a:ext cx="6100" cy="5250"/>
            </a:xfrm>
            <a:custGeom>
              <a:avLst/>
              <a:gdLst/>
              <a:ahLst/>
              <a:cxnLst/>
              <a:rect l="l" t="t" r="r" b="b"/>
              <a:pathLst>
                <a:path w="244" h="210" extrusionOk="0">
                  <a:moveTo>
                    <a:pt x="244" y="82"/>
                  </a:moveTo>
                  <a:cubicBezTo>
                    <a:pt x="232" y="163"/>
                    <a:pt x="163" y="210"/>
                    <a:pt x="93" y="198"/>
                  </a:cubicBezTo>
                  <a:cubicBezTo>
                    <a:pt x="35" y="175"/>
                    <a:pt x="0" y="140"/>
                    <a:pt x="12" y="94"/>
                  </a:cubicBezTo>
                  <a:cubicBezTo>
                    <a:pt x="47" y="24"/>
                    <a:pt x="105" y="1"/>
                    <a:pt x="163" y="24"/>
                  </a:cubicBezTo>
                  <a:cubicBezTo>
                    <a:pt x="186" y="12"/>
                    <a:pt x="221" y="47"/>
                    <a:pt x="244" y="82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51" name="Google Shape;1551;p26"/>
          <p:cNvGrpSpPr/>
          <p:nvPr/>
        </p:nvGrpSpPr>
        <p:grpSpPr>
          <a:xfrm rot="-897778" flipH="1">
            <a:off x="825036" y="1701916"/>
            <a:ext cx="540259" cy="223794"/>
            <a:chOff x="2333000" y="3750375"/>
            <a:chExt cx="157050" cy="65050"/>
          </a:xfrm>
        </p:grpSpPr>
        <p:sp>
          <p:nvSpPr>
            <p:cNvPr id="1552" name="Google Shape;1552;p26"/>
            <p:cNvSpPr/>
            <p:nvPr/>
          </p:nvSpPr>
          <p:spPr>
            <a:xfrm>
              <a:off x="2337650" y="3767800"/>
              <a:ext cx="81875" cy="45300"/>
            </a:xfrm>
            <a:custGeom>
              <a:avLst/>
              <a:gdLst/>
              <a:ahLst/>
              <a:cxnLst/>
              <a:rect l="l" t="t" r="r" b="b"/>
              <a:pathLst>
                <a:path w="3275" h="1812" extrusionOk="0">
                  <a:moveTo>
                    <a:pt x="1509" y="1231"/>
                  </a:moveTo>
                  <a:cubicBezTo>
                    <a:pt x="1266" y="1242"/>
                    <a:pt x="999" y="1242"/>
                    <a:pt x="778" y="1126"/>
                  </a:cubicBezTo>
                  <a:cubicBezTo>
                    <a:pt x="581" y="1022"/>
                    <a:pt x="430" y="836"/>
                    <a:pt x="395" y="627"/>
                  </a:cubicBezTo>
                  <a:cubicBezTo>
                    <a:pt x="349" y="407"/>
                    <a:pt x="407" y="174"/>
                    <a:pt x="546" y="0"/>
                  </a:cubicBezTo>
                  <a:cubicBezTo>
                    <a:pt x="407" y="116"/>
                    <a:pt x="151" y="186"/>
                    <a:pt x="0" y="302"/>
                  </a:cubicBezTo>
                  <a:cubicBezTo>
                    <a:pt x="0" y="650"/>
                    <a:pt x="140" y="987"/>
                    <a:pt x="291" y="1300"/>
                  </a:cubicBezTo>
                  <a:cubicBezTo>
                    <a:pt x="372" y="1475"/>
                    <a:pt x="534" y="1614"/>
                    <a:pt x="708" y="1684"/>
                  </a:cubicBezTo>
                  <a:cubicBezTo>
                    <a:pt x="883" y="1753"/>
                    <a:pt x="1092" y="1765"/>
                    <a:pt x="1277" y="1788"/>
                  </a:cubicBezTo>
                  <a:cubicBezTo>
                    <a:pt x="1893" y="1811"/>
                    <a:pt x="2601" y="1695"/>
                    <a:pt x="3216" y="1614"/>
                  </a:cubicBezTo>
                  <a:cubicBezTo>
                    <a:pt x="3251" y="1451"/>
                    <a:pt x="3251" y="1242"/>
                    <a:pt x="3274" y="1091"/>
                  </a:cubicBezTo>
                  <a:cubicBezTo>
                    <a:pt x="2694" y="1161"/>
                    <a:pt x="2102" y="1208"/>
                    <a:pt x="1509" y="12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26"/>
            <p:cNvSpPr/>
            <p:nvPr/>
          </p:nvSpPr>
          <p:spPr>
            <a:xfrm>
              <a:off x="2420950" y="3757625"/>
              <a:ext cx="60975" cy="47050"/>
            </a:xfrm>
            <a:custGeom>
              <a:avLst/>
              <a:gdLst/>
              <a:ahLst/>
              <a:cxnLst/>
              <a:rect l="l" t="t" r="r" b="b"/>
              <a:pathLst>
                <a:path w="2439" h="1882" extrusionOk="0">
                  <a:moveTo>
                    <a:pt x="0" y="24"/>
                  </a:moveTo>
                  <a:cubicBezTo>
                    <a:pt x="441" y="24"/>
                    <a:pt x="871" y="1"/>
                    <a:pt x="1300" y="47"/>
                  </a:cubicBezTo>
                  <a:cubicBezTo>
                    <a:pt x="1567" y="59"/>
                    <a:pt x="1846" y="140"/>
                    <a:pt x="2113" y="256"/>
                  </a:cubicBezTo>
                  <a:cubicBezTo>
                    <a:pt x="2183" y="291"/>
                    <a:pt x="2241" y="349"/>
                    <a:pt x="2287" y="419"/>
                  </a:cubicBezTo>
                  <a:cubicBezTo>
                    <a:pt x="2322" y="512"/>
                    <a:pt x="2368" y="581"/>
                    <a:pt x="2403" y="663"/>
                  </a:cubicBezTo>
                  <a:cubicBezTo>
                    <a:pt x="2426" y="721"/>
                    <a:pt x="2438" y="814"/>
                    <a:pt x="2426" y="872"/>
                  </a:cubicBezTo>
                  <a:cubicBezTo>
                    <a:pt x="2415" y="999"/>
                    <a:pt x="2368" y="1127"/>
                    <a:pt x="2322" y="1243"/>
                  </a:cubicBezTo>
                  <a:cubicBezTo>
                    <a:pt x="2287" y="1359"/>
                    <a:pt x="2241" y="1475"/>
                    <a:pt x="2125" y="1533"/>
                  </a:cubicBezTo>
                  <a:cubicBezTo>
                    <a:pt x="2020" y="1591"/>
                    <a:pt x="1939" y="1673"/>
                    <a:pt x="1788" y="1626"/>
                  </a:cubicBezTo>
                  <a:cubicBezTo>
                    <a:pt x="1649" y="1591"/>
                    <a:pt x="1486" y="1615"/>
                    <a:pt x="1335" y="1696"/>
                  </a:cubicBezTo>
                  <a:cubicBezTo>
                    <a:pt x="1300" y="1731"/>
                    <a:pt x="1219" y="1742"/>
                    <a:pt x="1161" y="1754"/>
                  </a:cubicBezTo>
                  <a:cubicBezTo>
                    <a:pt x="871" y="1754"/>
                    <a:pt x="615" y="1870"/>
                    <a:pt x="325" y="1858"/>
                  </a:cubicBezTo>
                  <a:cubicBezTo>
                    <a:pt x="256" y="1858"/>
                    <a:pt x="163" y="1870"/>
                    <a:pt x="93" y="1882"/>
                  </a:cubicBezTo>
                  <a:cubicBezTo>
                    <a:pt x="47" y="1789"/>
                    <a:pt x="81" y="1707"/>
                    <a:pt x="116" y="1638"/>
                  </a:cubicBezTo>
                  <a:cubicBezTo>
                    <a:pt x="232" y="1475"/>
                    <a:pt x="232" y="1301"/>
                    <a:pt x="232" y="1115"/>
                  </a:cubicBezTo>
                  <a:cubicBezTo>
                    <a:pt x="232" y="605"/>
                    <a:pt x="232" y="605"/>
                    <a:pt x="23" y="117"/>
                  </a:cubicBezTo>
                  <a:cubicBezTo>
                    <a:pt x="12" y="105"/>
                    <a:pt x="12" y="71"/>
                    <a:pt x="0" y="24"/>
                  </a:cubicBezTo>
                  <a:close/>
                  <a:moveTo>
                    <a:pt x="1951" y="488"/>
                  </a:moveTo>
                  <a:cubicBezTo>
                    <a:pt x="1858" y="361"/>
                    <a:pt x="1788" y="291"/>
                    <a:pt x="1672" y="291"/>
                  </a:cubicBezTo>
                  <a:cubicBezTo>
                    <a:pt x="1382" y="291"/>
                    <a:pt x="1091" y="303"/>
                    <a:pt x="801" y="314"/>
                  </a:cubicBezTo>
                  <a:cubicBezTo>
                    <a:pt x="778" y="314"/>
                    <a:pt x="720" y="338"/>
                    <a:pt x="732" y="419"/>
                  </a:cubicBezTo>
                  <a:cubicBezTo>
                    <a:pt x="755" y="430"/>
                    <a:pt x="801" y="454"/>
                    <a:pt x="848" y="465"/>
                  </a:cubicBezTo>
                  <a:cubicBezTo>
                    <a:pt x="987" y="477"/>
                    <a:pt x="1126" y="477"/>
                    <a:pt x="1266" y="477"/>
                  </a:cubicBezTo>
                  <a:cubicBezTo>
                    <a:pt x="1440" y="477"/>
                    <a:pt x="1625" y="465"/>
                    <a:pt x="1800" y="535"/>
                  </a:cubicBezTo>
                  <a:cubicBezTo>
                    <a:pt x="1846" y="535"/>
                    <a:pt x="1892" y="512"/>
                    <a:pt x="1951" y="488"/>
                  </a:cubicBezTo>
                  <a:close/>
                </a:path>
              </a:pathLst>
            </a:custGeom>
            <a:solidFill>
              <a:srgbClr val="0088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26"/>
            <p:cNvSpPr/>
            <p:nvPr/>
          </p:nvSpPr>
          <p:spPr>
            <a:xfrm>
              <a:off x="2333000" y="3750375"/>
              <a:ext cx="157050" cy="65050"/>
            </a:xfrm>
            <a:custGeom>
              <a:avLst/>
              <a:gdLst/>
              <a:ahLst/>
              <a:cxnLst/>
              <a:rect l="l" t="t" r="r" b="b"/>
              <a:pathLst>
                <a:path w="6282" h="2602" extrusionOk="0">
                  <a:moveTo>
                    <a:pt x="3774" y="12"/>
                  </a:moveTo>
                  <a:cubicBezTo>
                    <a:pt x="4017" y="12"/>
                    <a:pt x="4261" y="24"/>
                    <a:pt x="4505" y="12"/>
                  </a:cubicBezTo>
                  <a:cubicBezTo>
                    <a:pt x="4842" y="1"/>
                    <a:pt x="5167" y="59"/>
                    <a:pt x="5469" y="152"/>
                  </a:cubicBezTo>
                  <a:cubicBezTo>
                    <a:pt x="5492" y="175"/>
                    <a:pt x="5527" y="186"/>
                    <a:pt x="5550" y="186"/>
                  </a:cubicBezTo>
                  <a:cubicBezTo>
                    <a:pt x="5817" y="198"/>
                    <a:pt x="5956" y="361"/>
                    <a:pt x="6072" y="570"/>
                  </a:cubicBezTo>
                  <a:cubicBezTo>
                    <a:pt x="6177" y="720"/>
                    <a:pt x="6281" y="895"/>
                    <a:pt x="6246" y="1104"/>
                  </a:cubicBezTo>
                  <a:cubicBezTo>
                    <a:pt x="6235" y="1301"/>
                    <a:pt x="6177" y="1498"/>
                    <a:pt x="6119" y="1696"/>
                  </a:cubicBezTo>
                  <a:cubicBezTo>
                    <a:pt x="6061" y="1881"/>
                    <a:pt x="5898" y="2021"/>
                    <a:pt x="5747" y="2114"/>
                  </a:cubicBezTo>
                  <a:cubicBezTo>
                    <a:pt x="5701" y="2148"/>
                    <a:pt x="5631" y="2160"/>
                    <a:pt x="5585" y="2206"/>
                  </a:cubicBezTo>
                  <a:cubicBezTo>
                    <a:pt x="5515" y="2276"/>
                    <a:pt x="5422" y="2288"/>
                    <a:pt x="5318" y="2264"/>
                  </a:cubicBezTo>
                  <a:cubicBezTo>
                    <a:pt x="5225" y="2218"/>
                    <a:pt x="5120" y="2253"/>
                    <a:pt x="5016" y="2264"/>
                  </a:cubicBezTo>
                  <a:cubicBezTo>
                    <a:pt x="4842" y="2288"/>
                    <a:pt x="4679" y="2346"/>
                    <a:pt x="4505" y="2381"/>
                  </a:cubicBezTo>
                  <a:cubicBezTo>
                    <a:pt x="4412" y="2392"/>
                    <a:pt x="4296" y="2404"/>
                    <a:pt x="4180" y="2404"/>
                  </a:cubicBezTo>
                  <a:cubicBezTo>
                    <a:pt x="4017" y="2404"/>
                    <a:pt x="3866" y="2404"/>
                    <a:pt x="3727" y="2450"/>
                  </a:cubicBezTo>
                  <a:cubicBezTo>
                    <a:pt x="3553" y="2497"/>
                    <a:pt x="3367" y="2508"/>
                    <a:pt x="3170" y="2508"/>
                  </a:cubicBezTo>
                  <a:cubicBezTo>
                    <a:pt x="3054" y="2508"/>
                    <a:pt x="2926" y="2508"/>
                    <a:pt x="2810" y="2555"/>
                  </a:cubicBezTo>
                  <a:cubicBezTo>
                    <a:pt x="2740" y="2578"/>
                    <a:pt x="2647" y="2578"/>
                    <a:pt x="2566" y="2578"/>
                  </a:cubicBezTo>
                  <a:cubicBezTo>
                    <a:pt x="2171" y="2578"/>
                    <a:pt x="1765" y="2601"/>
                    <a:pt x="1370" y="2578"/>
                  </a:cubicBezTo>
                  <a:cubicBezTo>
                    <a:pt x="1022" y="2578"/>
                    <a:pt x="720" y="2462"/>
                    <a:pt x="430" y="2276"/>
                  </a:cubicBezTo>
                  <a:cubicBezTo>
                    <a:pt x="360" y="2230"/>
                    <a:pt x="302" y="2172"/>
                    <a:pt x="256" y="2102"/>
                  </a:cubicBezTo>
                  <a:cubicBezTo>
                    <a:pt x="117" y="1847"/>
                    <a:pt x="1" y="1568"/>
                    <a:pt x="35" y="1266"/>
                  </a:cubicBezTo>
                  <a:cubicBezTo>
                    <a:pt x="59" y="1162"/>
                    <a:pt x="93" y="1045"/>
                    <a:pt x="151" y="953"/>
                  </a:cubicBezTo>
                  <a:cubicBezTo>
                    <a:pt x="291" y="767"/>
                    <a:pt x="442" y="593"/>
                    <a:pt x="662" y="477"/>
                  </a:cubicBezTo>
                  <a:cubicBezTo>
                    <a:pt x="778" y="419"/>
                    <a:pt x="906" y="372"/>
                    <a:pt x="1022" y="303"/>
                  </a:cubicBezTo>
                  <a:cubicBezTo>
                    <a:pt x="1161" y="210"/>
                    <a:pt x="1301" y="175"/>
                    <a:pt x="1463" y="186"/>
                  </a:cubicBezTo>
                  <a:lnTo>
                    <a:pt x="1521" y="186"/>
                  </a:lnTo>
                  <a:cubicBezTo>
                    <a:pt x="1754" y="105"/>
                    <a:pt x="1986" y="105"/>
                    <a:pt x="2218" y="117"/>
                  </a:cubicBezTo>
                  <a:cubicBezTo>
                    <a:pt x="2241" y="117"/>
                    <a:pt x="2276" y="117"/>
                    <a:pt x="2299" y="105"/>
                  </a:cubicBezTo>
                  <a:cubicBezTo>
                    <a:pt x="2473" y="1"/>
                    <a:pt x="2659" y="24"/>
                    <a:pt x="2845" y="24"/>
                  </a:cubicBezTo>
                  <a:cubicBezTo>
                    <a:pt x="3147" y="12"/>
                    <a:pt x="3460" y="12"/>
                    <a:pt x="3774" y="12"/>
                  </a:cubicBezTo>
                  <a:close/>
                  <a:moveTo>
                    <a:pt x="3263" y="2218"/>
                  </a:moveTo>
                  <a:cubicBezTo>
                    <a:pt x="3321" y="2055"/>
                    <a:pt x="3379" y="1916"/>
                    <a:pt x="3437" y="1788"/>
                  </a:cubicBezTo>
                  <a:cubicBezTo>
                    <a:pt x="3541" y="1568"/>
                    <a:pt x="3541" y="1162"/>
                    <a:pt x="3448" y="918"/>
                  </a:cubicBezTo>
                  <a:cubicBezTo>
                    <a:pt x="3402" y="813"/>
                    <a:pt x="3390" y="697"/>
                    <a:pt x="3321" y="604"/>
                  </a:cubicBezTo>
                  <a:cubicBezTo>
                    <a:pt x="3135" y="361"/>
                    <a:pt x="2856" y="244"/>
                    <a:pt x="2566" y="337"/>
                  </a:cubicBezTo>
                  <a:cubicBezTo>
                    <a:pt x="2357" y="395"/>
                    <a:pt x="2160" y="395"/>
                    <a:pt x="1951" y="407"/>
                  </a:cubicBezTo>
                  <a:cubicBezTo>
                    <a:pt x="1916" y="407"/>
                    <a:pt x="1846" y="407"/>
                    <a:pt x="1812" y="419"/>
                  </a:cubicBezTo>
                  <a:cubicBezTo>
                    <a:pt x="1649" y="488"/>
                    <a:pt x="1487" y="465"/>
                    <a:pt x="1336" y="511"/>
                  </a:cubicBezTo>
                  <a:cubicBezTo>
                    <a:pt x="1173" y="546"/>
                    <a:pt x="1022" y="686"/>
                    <a:pt x="871" y="720"/>
                  </a:cubicBezTo>
                  <a:cubicBezTo>
                    <a:pt x="709" y="767"/>
                    <a:pt x="604" y="871"/>
                    <a:pt x="500" y="987"/>
                  </a:cubicBezTo>
                  <a:cubicBezTo>
                    <a:pt x="384" y="1104"/>
                    <a:pt x="302" y="1243"/>
                    <a:pt x="326" y="1417"/>
                  </a:cubicBezTo>
                  <a:cubicBezTo>
                    <a:pt x="360" y="1626"/>
                    <a:pt x="418" y="1847"/>
                    <a:pt x="546" y="2021"/>
                  </a:cubicBezTo>
                  <a:cubicBezTo>
                    <a:pt x="558" y="2032"/>
                    <a:pt x="581" y="2044"/>
                    <a:pt x="593" y="2044"/>
                  </a:cubicBezTo>
                  <a:cubicBezTo>
                    <a:pt x="836" y="2206"/>
                    <a:pt x="1115" y="2276"/>
                    <a:pt x="1405" y="2288"/>
                  </a:cubicBezTo>
                  <a:cubicBezTo>
                    <a:pt x="1777" y="2323"/>
                    <a:pt x="2160" y="2311"/>
                    <a:pt x="2531" y="2311"/>
                  </a:cubicBezTo>
                  <a:cubicBezTo>
                    <a:pt x="2578" y="2311"/>
                    <a:pt x="2624" y="2311"/>
                    <a:pt x="2647" y="2288"/>
                  </a:cubicBezTo>
                  <a:cubicBezTo>
                    <a:pt x="2856" y="2218"/>
                    <a:pt x="3042" y="2218"/>
                    <a:pt x="3263" y="2218"/>
                  </a:cubicBezTo>
                  <a:close/>
                  <a:moveTo>
                    <a:pt x="3518" y="314"/>
                  </a:moveTo>
                  <a:cubicBezTo>
                    <a:pt x="3541" y="361"/>
                    <a:pt x="3541" y="395"/>
                    <a:pt x="3553" y="419"/>
                  </a:cubicBezTo>
                  <a:cubicBezTo>
                    <a:pt x="3774" y="895"/>
                    <a:pt x="3774" y="895"/>
                    <a:pt x="3774" y="1417"/>
                  </a:cubicBezTo>
                  <a:cubicBezTo>
                    <a:pt x="3774" y="1614"/>
                    <a:pt x="3750" y="1788"/>
                    <a:pt x="3657" y="1939"/>
                  </a:cubicBezTo>
                  <a:cubicBezTo>
                    <a:pt x="3611" y="2021"/>
                    <a:pt x="3565" y="2090"/>
                    <a:pt x="3623" y="2195"/>
                  </a:cubicBezTo>
                  <a:cubicBezTo>
                    <a:pt x="3692" y="2172"/>
                    <a:pt x="3785" y="2160"/>
                    <a:pt x="3855" y="2160"/>
                  </a:cubicBezTo>
                  <a:cubicBezTo>
                    <a:pt x="4145" y="2172"/>
                    <a:pt x="4412" y="2055"/>
                    <a:pt x="4702" y="2055"/>
                  </a:cubicBezTo>
                  <a:cubicBezTo>
                    <a:pt x="4760" y="2055"/>
                    <a:pt x="4830" y="2044"/>
                    <a:pt x="4876" y="1997"/>
                  </a:cubicBezTo>
                  <a:cubicBezTo>
                    <a:pt x="5016" y="1916"/>
                    <a:pt x="5178" y="1905"/>
                    <a:pt x="5318" y="1928"/>
                  </a:cubicBezTo>
                  <a:cubicBezTo>
                    <a:pt x="5469" y="1963"/>
                    <a:pt x="5550" y="1881"/>
                    <a:pt x="5654" y="1847"/>
                  </a:cubicBezTo>
                  <a:cubicBezTo>
                    <a:pt x="5782" y="1788"/>
                    <a:pt x="5817" y="1672"/>
                    <a:pt x="5863" y="1556"/>
                  </a:cubicBezTo>
                  <a:cubicBezTo>
                    <a:pt x="5898" y="1417"/>
                    <a:pt x="5933" y="1301"/>
                    <a:pt x="5956" y="1173"/>
                  </a:cubicBezTo>
                  <a:cubicBezTo>
                    <a:pt x="5979" y="1104"/>
                    <a:pt x="5956" y="1022"/>
                    <a:pt x="5933" y="976"/>
                  </a:cubicBezTo>
                  <a:cubicBezTo>
                    <a:pt x="5898" y="883"/>
                    <a:pt x="5840" y="813"/>
                    <a:pt x="5817" y="720"/>
                  </a:cubicBezTo>
                  <a:cubicBezTo>
                    <a:pt x="5782" y="639"/>
                    <a:pt x="5724" y="593"/>
                    <a:pt x="5643" y="558"/>
                  </a:cubicBezTo>
                  <a:cubicBezTo>
                    <a:pt x="5376" y="442"/>
                    <a:pt x="5109" y="361"/>
                    <a:pt x="4830" y="349"/>
                  </a:cubicBezTo>
                  <a:cubicBezTo>
                    <a:pt x="4389" y="291"/>
                    <a:pt x="3959" y="314"/>
                    <a:pt x="3518" y="314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26"/>
            <p:cNvSpPr/>
            <p:nvPr/>
          </p:nvSpPr>
          <p:spPr>
            <a:xfrm>
              <a:off x="2361150" y="3766925"/>
              <a:ext cx="45600" cy="9025"/>
            </a:xfrm>
            <a:custGeom>
              <a:avLst/>
              <a:gdLst/>
              <a:ahLst/>
              <a:cxnLst/>
              <a:rect l="l" t="t" r="r" b="b"/>
              <a:pathLst>
                <a:path w="1824" h="361" extrusionOk="0">
                  <a:moveTo>
                    <a:pt x="1823" y="267"/>
                  </a:moveTo>
                  <a:cubicBezTo>
                    <a:pt x="1684" y="325"/>
                    <a:pt x="1580" y="314"/>
                    <a:pt x="1498" y="267"/>
                  </a:cubicBezTo>
                  <a:cubicBezTo>
                    <a:pt x="1266" y="140"/>
                    <a:pt x="1080" y="198"/>
                    <a:pt x="883" y="349"/>
                  </a:cubicBezTo>
                  <a:cubicBezTo>
                    <a:pt x="697" y="279"/>
                    <a:pt x="523" y="256"/>
                    <a:pt x="326" y="325"/>
                  </a:cubicBezTo>
                  <a:cubicBezTo>
                    <a:pt x="233" y="349"/>
                    <a:pt x="117" y="349"/>
                    <a:pt x="1" y="360"/>
                  </a:cubicBezTo>
                  <a:cubicBezTo>
                    <a:pt x="47" y="279"/>
                    <a:pt x="70" y="221"/>
                    <a:pt x="163" y="186"/>
                  </a:cubicBezTo>
                  <a:cubicBezTo>
                    <a:pt x="361" y="128"/>
                    <a:pt x="569" y="58"/>
                    <a:pt x="778" y="70"/>
                  </a:cubicBezTo>
                  <a:cubicBezTo>
                    <a:pt x="860" y="70"/>
                    <a:pt x="941" y="47"/>
                    <a:pt x="1011" y="35"/>
                  </a:cubicBezTo>
                  <a:cubicBezTo>
                    <a:pt x="1115" y="24"/>
                    <a:pt x="1220" y="0"/>
                    <a:pt x="1324" y="0"/>
                  </a:cubicBezTo>
                  <a:cubicBezTo>
                    <a:pt x="1359" y="0"/>
                    <a:pt x="1429" y="35"/>
                    <a:pt x="1452" y="58"/>
                  </a:cubicBezTo>
                  <a:cubicBezTo>
                    <a:pt x="1510" y="163"/>
                    <a:pt x="1591" y="186"/>
                    <a:pt x="1707" y="186"/>
                  </a:cubicBezTo>
                  <a:cubicBezTo>
                    <a:pt x="1730" y="209"/>
                    <a:pt x="1754" y="233"/>
                    <a:pt x="1823" y="267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26"/>
            <p:cNvSpPr/>
            <p:nvPr/>
          </p:nvSpPr>
          <p:spPr>
            <a:xfrm>
              <a:off x="2439225" y="3764600"/>
              <a:ext cx="30500" cy="6400"/>
            </a:xfrm>
            <a:custGeom>
              <a:avLst/>
              <a:gdLst/>
              <a:ahLst/>
              <a:cxnLst/>
              <a:rect l="l" t="t" r="r" b="b"/>
              <a:pathLst>
                <a:path w="1220" h="256" extrusionOk="0">
                  <a:moveTo>
                    <a:pt x="1220" y="209"/>
                  </a:moveTo>
                  <a:cubicBezTo>
                    <a:pt x="1161" y="233"/>
                    <a:pt x="1115" y="256"/>
                    <a:pt x="1092" y="244"/>
                  </a:cubicBezTo>
                  <a:cubicBezTo>
                    <a:pt x="918" y="175"/>
                    <a:pt x="720" y="198"/>
                    <a:pt x="546" y="186"/>
                  </a:cubicBezTo>
                  <a:cubicBezTo>
                    <a:pt x="407" y="186"/>
                    <a:pt x="256" y="186"/>
                    <a:pt x="128" y="175"/>
                  </a:cubicBezTo>
                  <a:cubicBezTo>
                    <a:pt x="82" y="175"/>
                    <a:pt x="47" y="140"/>
                    <a:pt x="12" y="128"/>
                  </a:cubicBezTo>
                  <a:cubicBezTo>
                    <a:pt x="1" y="59"/>
                    <a:pt x="47" y="24"/>
                    <a:pt x="82" y="24"/>
                  </a:cubicBezTo>
                  <a:cubicBezTo>
                    <a:pt x="372" y="12"/>
                    <a:pt x="662" y="1"/>
                    <a:pt x="952" y="1"/>
                  </a:cubicBezTo>
                  <a:cubicBezTo>
                    <a:pt x="1057" y="12"/>
                    <a:pt x="1127" y="82"/>
                    <a:pt x="1220" y="209"/>
                  </a:cubicBezTo>
                  <a:close/>
                </a:path>
              </a:pathLst>
            </a:custGeom>
            <a:solidFill>
              <a:srgbClr val="0A15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Neucha"/>
              <a:buNone/>
              <a:defRPr sz="40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Char char="●"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Condensed"/>
              <a:buChar char="○"/>
              <a:defRPr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Condensed"/>
              <a:buChar char="■"/>
              <a:defRPr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Condensed"/>
              <a:buChar char="●"/>
              <a:defRPr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Condensed"/>
              <a:buChar char="○"/>
              <a:defRPr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Condensed"/>
              <a:buChar char="■"/>
              <a:defRPr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Condensed"/>
              <a:buChar char="●"/>
              <a:defRPr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Condensed"/>
              <a:buChar char="○"/>
              <a:defRPr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 Condensed"/>
              <a:buChar char="■"/>
              <a:defRPr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66" r:id="rId5"/>
    <p:sldLayoutId id="2147483672" r:id="rId6"/>
    <p:sldLayoutId id="214748367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8" name="Google Shape;1678;p32"/>
          <p:cNvSpPr txBox="1">
            <a:spLocks noGrp="1"/>
          </p:cNvSpPr>
          <p:nvPr>
            <p:ph type="ctrTitle"/>
          </p:nvPr>
        </p:nvSpPr>
        <p:spPr>
          <a:xfrm>
            <a:off x="1941816" y="1475426"/>
            <a:ext cx="5430168" cy="70269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 rtl="1"/>
            <a:r>
              <a:rPr lang="fa-IR" sz="2800" b="0" dirty="0">
                <a:cs typeface="B Nazanin" panose="00000400000000000000" pitchFamily="2" charset="-78"/>
              </a:rPr>
              <a:t>تست ها و آنالیزهای آماری تک متغیره </a:t>
            </a:r>
            <a:r>
              <a:rPr lang="fa-IR" sz="2400" b="0" dirty="0">
                <a:cs typeface="B Nazanin" panose="00000400000000000000" pitchFamily="2" charset="-78"/>
              </a:rPr>
              <a:t>(پارامتریک/ناپارامتریک)</a:t>
            </a:r>
            <a:endParaRPr sz="2400" b="0" dirty="0">
              <a:cs typeface="B Nazanin" panose="00000400000000000000" pitchFamily="2" charset="-78"/>
            </a:endParaRPr>
          </a:p>
        </p:txBody>
      </p:sp>
      <p:sp>
        <p:nvSpPr>
          <p:cNvPr id="1679" name="Google Shape;1679;p32"/>
          <p:cNvSpPr txBox="1">
            <a:spLocks noGrp="1"/>
          </p:cNvSpPr>
          <p:nvPr>
            <p:ph type="subTitle" idx="1"/>
          </p:nvPr>
        </p:nvSpPr>
        <p:spPr>
          <a:xfrm>
            <a:off x="2104200" y="3320069"/>
            <a:ext cx="4935600" cy="10705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800" b="0" dirty="0">
                <a:cs typeface="B Nazanin" panose="00000400000000000000" pitchFamily="2" charset="-78"/>
              </a:rPr>
              <a:t>دوره فلوشیپ پژوهشی دانشگاه علوم پزشکی شیراز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800" b="0" dirty="0">
                <a:cs typeface="B Nazanin" panose="00000400000000000000" pitchFamily="2" charset="-78"/>
              </a:rPr>
              <a:t>اسفند 1402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fa-IR" sz="1800" b="0" dirty="0">
              <a:cs typeface="B Nazanin" panose="00000400000000000000" pitchFamily="2" charset="-78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dirty="0">
              <a:cs typeface="B Nazanin" panose="00000400000000000000" pitchFamily="2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A674C9-8D13-1BB0-DC62-87AC8F5380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814" y="167573"/>
            <a:ext cx="1554901" cy="15549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9" name="Google Shape;2169;p54"/>
          <p:cNvSpPr txBox="1">
            <a:spLocks noGrp="1"/>
          </p:cNvSpPr>
          <p:nvPr>
            <p:ph type="subTitle" idx="1"/>
          </p:nvPr>
        </p:nvSpPr>
        <p:spPr>
          <a:xfrm>
            <a:off x="482885" y="2003462"/>
            <a:ext cx="7952198" cy="20753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تحصیلات</a:t>
            </a:r>
            <a:r>
              <a:rPr lang="fa-I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: دانشجوی دکتری پژوهشی مرکز تحقیقات سیاستگذاری سلامت</a:t>
            </a:r>
            <a:endParaRPr lang="fa-IR" kern="1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بیوگرافی کوتاه شامل تجارب و سوابق </a:t>
            </a:r>
            <a:r>
              <a:rPr lang="fa-I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مشاور و مدرس آمار دانشگاه های علوم پزشکی اصفهان و شیراز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ایمیل و راه های ارتباطی با مدرس </a:t>
            </a:r>
            <a:r>
              <a:rPr lang="fa-IR" kern="1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hadipour.m93@gmial.com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170" name="Google Shape;2170;p54"/>
          <p:cNvSpPr txBox="1">
            <a:spLocks noGrp="1"/>
          </p:cNvSpPr>
          <p:nvPr>
            <p:ph type="subTitle" idx="2"/>
          </p:nvPr>
        </p:nvSpPr>
        <p:spPr>
          <a:xfrm>
            <a:off x="1852366" y="1485846"/>
            <a:ext cx="5711371" cy="41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نام و نام خانوادگی: مریم هادی پور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171" name="Google Shape;2171;p54"/>
          <p:cNvSpPr txBox="1">
            <a:spLocks noGrp="1"/>
          </p:cNvSpPr>
          <p:nvPr>
            <p:ph type="ctrTitle"/>
          </p:nvPr>
        </p:nvSpPr>
        <p:spPr>
          <a:xfrm>
            <a:off x="2377500" y="422850"/>
            <a:ext cx="43890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معرفی</a:t>
            </a:r>
            <a:endParaRPr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35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7" name="Google Shape;1687;p33"/>
          <p:cNvSpPr txBox="1">
            <a:spLocks noGrp="1"/>
          </p:cNvSpPr>
          <p:nvPr>
            <p:ph type="subTitle" idx="1"/>
          </p:nvPr>
        </p:nvSpPr>
        <p:spPr>
          <a:xfrm>
            <a:off x="914400" y="1561672"/>
            <a:ext cx="7068620" cy="21781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r" rtl="1"/>
            <a:r>
              <a:rPr lang="fa-IR" sz="1600" dirty="0">
                <a:cs typeface="B Nazanin" panose="00000400000000000000" pitchFamily="2" charset="-78"/>
              </a:rPr>
              <a:t> </a:t>
            </a:r>
            <a:r>
              <a:rPr lang="fa-IR" sz="1600" b="1" dirty="0">
                <a:cs typeface="B Nazanin" panose="00000400000000000000" pitchFamily="2" charset="-78"/>
              </a:rPr>
              <a:t>1-مقایسه میانگین پیامد در دو گروه از هم مستقل</a:t>
            </a:r>
            <a:endParaRPr lang="en-US" sz="1600" b="1" dirty="0">
              <a:cs typeface="B Nazanin" panose="00000400000000000000" pitchFamily="2" charset="-78"/>
            </a:endParaRPr>
          </a:p>
          <a:p>
            <a:pPr marL="0" indent="0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Parametric test 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independent sample t-test</a:t>
            </a:r>
          </a:p>
          <a:p>
            <a:pPr marL="0" indent="0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Parametric test 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Mann-Whitney U</a:t>
            </a:r>
          </a:p>
          <a:p>
            <a:pPr marL="0" indent="0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/>
            <a:endParaRPr lang="fa-IR" sz="1400" b="1" dirty="0">
              <a:cs typeface="B Nazanin" panose="00000400000000000000" pitchFamily="2" charset="-78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</a:pPr>
            <a:r>
              <a:rPr lang="fa-IR" sz="1600" dirty="0">
                <a:cs typeface="B Nazanin" panose="00000400000000000000" pitchFamily="2" charset="-78"/>
              </a:rPr>
              <a:t>مثال: مقایسه میانگین وزن شرکت کنندگان مطالعه کاهش وزن با طب سوزنی در دو گروه زن و مرد</a:t>
            </a: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</a:pPr>
            <a:r>
              <a:rPr lang="fa-IR" sz="1600" dirty="0">
                <a:cs typeface="B Nazanin" panose="00000400000000000000" pitchFamily="2" charset="-78"/>
              </a:rPr>
              <a:t>فرضیه پژوهشی: وزن زنان و مردان شرکت کننده در شروع مطالعه(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</a:t>
            </a:r>
            <a:r>
              <a:rPr lang="fa-IR" sz="1600" dirty="0">
                <a:cs typeface="B Nazanin" panose="00000400000000000000" pitchFamily="2" charset="-78"/>
              </a:rPr>
              <a:t>) با هم تفاوت ندارد</a:t>
            </a: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</a:pPr>
            <a:endParaRPr sz="1600" dirty="0">
              <a:cs typeface="B Nazanin" panose="00000400000000000000" pitchFamily="2" charset="-78"/>
            </a:endParaRPr>
          </a:p>
        </p:txBody>
      </p:sp>
      <p:sp>
        <p:nvSpPr>
          <p:cNvPr id="1688" name="Google Shape;1688;p33"/>
          <p:cNvSpPr txBox="1">
            <a:spLocks noGrp="1"/>
          </p:cNvSpPr>
          <p:nvPr>
            <p:ph type="ctrTitle"/>
          </p:nvPr>
        </p:nvSpPr>
        <p:spPr>
          <a:xfrm>
            <a:off x="1098064" y="515317"/>
            <a:ext cx="6441088" cy="6456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sz="2800" dirty="0">
                <a:cs typeface="B Nazanin" panose="00000400000000000000" pitchFamily="2" charset="-78"/>
              </a:rPr>
              <a:t>آزمون تک متغیره(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Univariate</a:t>
            </a:r>
            <a:r>
              <a:rPr lang="fa-IR" sz="3200" dirty="0">
                <a:cs typeface="B Nazanin" panose="00000400000000000000" pitchFamily="2" charset="-78"/>
              </a:rPr>
              <a:t>)</a:t>
            </a:r>
            <a:endParaRPr sz="3200" dirty="0">
              <a:cs typeface="B Nazani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D36C6C-16E8-D641-5F7B-31A4B3A7CA7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32116" t="5502" r="23016" b="63658"/>
          <a:stretch/>
        </p:blipFill>
        <p:spPr>
          <a:xfrm>
            <a:off x="0" y="0"/>
            <a:ext cx="1098064" cy="754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7" name="Google Shape;1687;p33"/>
          <p:cNvSpPr txBox="1">
            <a:spLocks noGrp="1"/>
          </p:cNvSpPr>
          <p:nvPr>
            <p:ph type="subTitle" idx="1"/>
          </p:nvPr>
        </p:nvSpPr>
        <p:spPr>
          <a:xfrm>
            <a:off x="719976" y="1633591"/>
            <a:ext cx="7519898" cy="19418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r" rtl="1"/>
            <a:r>
              <a:rPr lang="fa-IR" sz="1600" dirty="0">
                <a:cs typeface="B Nazanin" panose="00000400000000000000" pitchFamily="2" charset="-78"/>
              </a:rPr>
              <a:t> </a:t>
            </a:r>
            <a:r>
              <a:rPr lang="fa-IR" sz="1600" b="1" dirty="0">
                <a:cs typeface="B Nazanin" panose="00000400000000000000" pitchFamily="2" charset="-78"/>
              </a:rPr>
              <a:t>2-مقایسه میانگین پیامد قبل و بعد از مداخله</a:t>
            </a:r>
            <a:endParaRPr lang="en-US" sz="1600" b="1" dirty="0">
              <a:cs typeface="B Nazanin" panose="00000400000000000000" pitchFamily="2" charset="-78"/>
            </a:endParaRPr>
          </a:p>
          <a:p>
            <a:pPr marL="0" indent="0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Parametric test :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Paired sample t-test</a:t>
            </a:r>
          </a:p>
          <a:p>
            <a:pPr marL="0" indent="0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Parametric test 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Wilcoxon</a:t>
            </a:r>
            <a:endParaRPr lang="fa-IR" sz="1600" dirty="0">
              <a:cs typeface="B Nazanin" panose="00000400000000000000" pitchFamily="2" charset="-78"/>
            </a:endParaRPr>
          </a:p>
          <a:p>
            <a:pPr marL="0" indent="0" algn="r" rtl="1"/>
            <a:endParaRPr lang="fa-IR" sz="1400" b="1" dirty="0">
              <a:cs typeface="B Nazanin" panose="00000400000000000000" pitchFamily="2" charset="-78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</a:pPr>
            <a:r>
              <a:rPr lang="fa-IR" sz="1600" dirty="0">
                <a:cs typeface="B Nazanin" panose="00000400000000000000" pitchFamily="2" charset="-78"/>
              </a:rPr>
              <a:t>مثال: مقایسه میانگین وزن شرکت کنندگان مطالعه کاهش وزن با طب سوزنی قبل و بعد از درمان</a:t>
            </a: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</a:pPr>
            <a:r>
              <a:rPr lang="fa-IR" sz="1600" dirty="0">
                <a:cs typeface="B Nazanin" panose="00000400000000000000" pitchFamily="2" charset="-78"/>
              </a:rPr>
              <a:t>فرضیه پژوهشی: وزن شرکت کنندگان در شروع مطالعه(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</a:t>
            </a:r>
            <a:r>
              <a:rPr lang="fa-IR" sz="1600" dirty="0">
                <a:cs typeface="B Nazanin" panose="00000400000000000000" pitchFamily="2" charset="-78"/>
              </a:rPr>
              <a:t>) با وزن آنها در پایان مطالعه هم تفاوت دارد</a:t>
            </a: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</a:pPr>
            <a:endParaRPr sz="1600" dirty="0">
              <a:cs typeface="B Nazanin" panose="00000400000000000000" pitchFamily="2" charset="-78"/>
            </a:endParaRPr>
          </a:p>
        </p:txBody>
      </p:sp>
      <p:sp>
        <p:nvSpPr>
          <p:cNvPr id="1688" name="Google Shape;1688;p33"/>
          <p:cNvSpPr txBox="1">
            <a:spLocks noGrp="1"/>
          </p:cNvSpPr>
          <p:nvPr>
            <p:ph type="ctrTitle"/>
          </p:nvPr>
        </p:nvSpPr>
        <p:spPr>
          <a:xfrm>
            <a:off x="719976" y="452063"/>
            <a:ext cx="6769885" cy="61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sz="2800" dirty="0">
                <a:cs typeface="B Nazanin" panose="00000400000000000000" pitchFamily="2" charset="-78"/>
              </a:rPr>
              <a:t>آزمون تک متغیره(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Univariate</a:t>
            </a:r>
            <a:r>
              <a:rPr lang="fa-IR" sz="3200" dirty="0">
                <a:cs typeface="B Nazanin" panose="00000400000000000000" pitchFamily="2" charset="-78"/>
              </a:rPr>
              <a:t>)</a:t>
            </a:r>
            <a:endParaRPr sz="3200" dirty="0">
              <a:cs typeface="B Nazani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D36C6C-16E8-D641-5F7B-31A4B3A7CA7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32116" t="5502" r="23016" b="63658"/>
          <a:stretch/>
        </p:blipFill>
        <p:spPr>
          <a:xfrm>
            <a:off x="0" y="0"/>
            <a:ext cx="1098064" cy="7547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0244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7" name="Google Shape;1687;p33"/>
          <p:cNvSpPr txBox="1">
            <a:spLocks noGrp="1"/>
          </p:cNvSpPr>
          <p:nvPr>
            <p:ph type="subTitle" idx="1"/>
          </p:nvPr>
        </p:nvSpPr>
        <p:spPr>
          <a:xfrm>
            <a:off x="719976" y="1850370"/>
            <a:ext cx="7519898" cy="18483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r" rtl="1"/>
            <a:r>
              <a:rPr lang="fa-IR" sz="1600" dirty="0">
                <a:cs typeface="B Nazanin" panose="00000400000000000000" pitchFamily="2" charset="-78"/>
              </a:rPr>
              <a:t> </a:t>
            </a:r>
            <a:r>
              <a:rPr lang="fa-IR" sz="1600" b="1" dirty="0">
                <a:cs typeface="B Nazanin" panose="00000400000000000000" pitchFamily="2" charset="-78"/>
              </a:rPr>
              <a:t>3-تعیین ارتباط بین دو متغیر کیفی(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 between 2 Categorical variables</a:t>
            </a:r>
            <a:r>
              <a:rPr lang="fa-IR" sz="1600" b="1" dirty="0">
                <a:cs typeface="B Nazanin" panose="00000400000000000000" pitchFamily="2" charset="-78"/>
              </a:rPr>
              <a:t>)</a:t>
            </a:r>
          </a:p>
          <a:p>
            <a:pPr marL="0" indent="0" algn="l"/>
            <a:endParaRPr lang="fa-IR" sz="1600" b="1" dirty="0">
              <a:cs typeface="B Nazanin" panose="00000400000000000000" pitchFamily="2" charset="-78"/>
            </a:endParaRPr>
          </a:p>
          <a:p>
            <a:pPr marL="0" lvl="0" indent="0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 square test  (</a:t>
            </a:r>
            <a:r>
              <a:rPr lang="el-GR" sz="1400" dirty="0"/>
              <a:t>χ2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, Fisher exact</a:t>
            </a:r>
          </a:p>
          <a:p>
            <a:pPr marL="0" lvl="0" indent="0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 rtl="1"/>
            <a:r>
              <a:rPr lang="fa-IR" sz="1600" dirty="0">
                <a:cs typeface="B Nazanin" panose="00000400000000000000" pitchFamily="2" charset="-78"/>
              </a:rPr>
              <a:t>مثال: توزیع بیماری های زمینه ای بین زنان و مردان شرکت کننده در مطالعه طب سوزنی یکسان است</a:t>
            </a:r>
          </a:p>
          <a:p>
            <a:pPr marL="0" lvl="0" indent="0" algn="r" rtl="1"/>
            <a:r>
              <a:rPr lang="fa-IR" sz="1600" dirty="0">
                <a:cs typeface="B Nazanin" panose="00000400000000000000" pitchFamily="2" charset="-78"/>
              </a:rPr>
              <a:t>فرضیه پژوهشی: داشتن بیماری های زمینه ای با جنسیت شرکت کنندگان در مطالعه طب سوزنی ارتباطی ندارد</a:t>
            </a:r>
          </a:p>
        </p:txBody>
      </p:sp>
      <p:sp>
        <p:nvSpPr>
          <p:cNvPr id="1688" name="Google Shape;1688;p33"/>
          <p:cNvSpPr txBox="1">
            <a:spLocks noGrp="1"/>
          </p:cNvSpPr>
          <p:nvPr>
            <p:ph type="ctrTitle"/>
          </p:nvPr>
        </p:nvSpPr>
        <p:spPr>
          <a:xfrm>
            <a:off x="719976" y="495791"/>
            <a:ext cx="6728788" cy="6343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sz="2800" dirty="0">
                <a:cs typeface="B Nazanin" panose="00000400000000000000" pitchFamily="2" charset="-78"/>
              </a:rPr>
              <a:t>آزمون تک متغیره(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Univariate</a:t>
            </a:r>
            <a:r>
              <a:rPr lang="fa-IR" sz="3200" dirty="0">
                <a:cs typeface="B Nazanin" panose="00000400000000000000" pitchFamily="2" charset="-78"/>
              </a:rPr>
              <a:t>)</a:t>
            </a:r>
            <a:endParaRPr sz="3200" dirty="0">
              <a:cs typeface="B Nazani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D36C6C-16E8-D641-5F7B-31A4B3A7CA7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32116" t="5502" r="23016" b="63658"/>
          <a:stretch/>
        </p:blipFill>
        <p:spPr>
          <a:xfrm>
            <a:off x="0" y="0"/>
            <a:ext cx="1098064" cy="7547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7527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7" name="Google Shape;1687;p33"/>
          <p:cNvSpPr txBox="1">
            <a:spLocks noGrp="1"/>
          </p:cNvSpPr>
          <p:nvPr>
            <p:ph type="subTitle" idx="1"/>
          </p:nvPr>
        </p:nvSpPr>
        <p:spPr>
          <a:xfrm>
            <a:off x="719976" y="1850369"/>
            <a:ext cx="7519898" cy="20127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r" rtl="1"/>
            <a:r>
              <a:rPr lang="fa-IR" sz="1600" dirty="0">
                <a:cs typeface="B Nazanin" panose="00000400000000000000" pitchFamily="2" charset="-78"/>
              </a:rPr>
              <a:t> </a:t>
            </a:r>
            <a:r>
              <a:rPr lang="fa-IR" sz="1600" b="1" dirty="0">
                <a:cs typeface="B Nazanin" panose="00000400000000000000" pitchFamily="2" charset="-78"/>
              </a:rPr>
              <a:t>4-تعیین ارتباط بین دو متغیر کمّی(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 between 2 quantitative variables</a:t>
            </a:r>
            <a:r>
              <a:rPr lang="fa-IR" sz="1600" b="1" dirty="0">
                <a:cs typeface="B Nazanin" panose="00000400000000000000" pitchFamily="2" charset="-78"/>
              </a:rPr>
              <a:t>)</a:t>
            </a:r>
          </a:p>
          <a:p>
            <a:pPr marL="0" indent="0" algn="l"/>
            <a:endParaRPr lang="fa-IR" sz="1600" b="1" dirty="0">
              <a:cs typeface="B Nazanin" panose="00000400000000000000" pitchFamily="2" charset="-78"/>
            </a:endParaRPr>
          </a:p>
          <a:p>
            <a:pPr marL="0" lvl="0" indent="0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Pearson(linear association)</a:t>
            </a:r>
          </a:p>
          <a:p>
            <a:pPr marL="0" lvl="0" indent="0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Spearman(monotonic association) Correlation coefficient</a:t>
            </a:r>
          </a:p>
          <a:p>
            <a:pPr marL="0" lvl="0" indent="0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 rtl="1"/>
            <a:r>
              <a:rPr lang="fa-IR" sz="1600" dirty="0">
                <a:cs typeface="B Nazanin" panose="00000400000000000000" pitchFamily="2" charset="-78"/>
              </a:rPr>
              <a:t>مثال: سن و کاهش وزن شرکت کنندگان مطالعه طب سوزنی با هم ارتباط دارد</a:t>
            </a:r>
          </a:p>
          <a:p>
            <a:pPr marL="0" lvl="0" indent="0" algn="r" rtl="1"/>
            <a:r>
              <a:rPr lang="fa-IR" sz="1600" dirty="0">
                <a:cs typeface="B Nazanin" panose="00000400000000000000" pitchFamily="2" charset="-78"/>
              </a:rPr>
              <a:t>فرضیه پژوهشی: افراد جوان تر کاهش وزن بیشتری دارند</a:t>
            </a:r>
          </a:p>
        </p:txBody>
      </p:sp>
      <p:sp>
        <p:nvSpPr>
          <p:cNvPr id="1688" name="Google Shape;1688;p33"/>
          <p:cNvSpPr txBox="1">
            <a:spLocks noGrp="1"/>
          </p:cNvSpPr>
          <p:nvPr>
            <p:ph type="ctrTitle"/>
          </p:nvPr>
        </p:nvSpPr>
        <p:spPr>
          <a:xfrm>
            <a:off x="719976" y="495791"/>
            <a:ext cx="6728788" cy="6343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sz="2800" dirty="0">
                <a:cs typeface="B Nazanin" panose="00000400000000000000" pitchFamily="2" charset="-78"/>
              </a:rPr>
              <a:t>آزمون تک متغیره(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Univariate</a:t>
            </a:r>
            <a:r>
              <a:rPr lang="fa-IR" sz="3200" dirty="0">
                <a:cs typeface="B Nazanin" panose="00000400000000000000" pitchFamily="2" charset="-78"/>
              </a:rPr>
              <a:t>)</a:t>
            </a:r>
            <a:endParaRPr sz="3200" dirty="0">
              <a:cs typeface="B Nazani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D36C6C-16E8-D641-5F7B-31A4B3A7CA7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32116" t="5502" r="23016" b="63658"/>
          <a:stretch/>
        </p:blipFill>
        <p:spPr>
          <a:xfrm>
            <a:off x="0" y="0"/>
            <a:ext cx="1098064" cy="7547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4786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10" y="657546"/>
            <a:ext cx="7680572" cy="356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063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2" name="Google Shape;2292;p58"/>
          <p:cNvSpPr txBox="1">
            <a:spLocks noGrp="1"/>
          </p:cNvSpPr>
          <p:nvPr>
            <p:ph type="ctrTitle"/>
          </p:nvPr>
        </p:nvSpPr>
        <p:spPr>
          <a:xfrm>
            <a:off x="720000" y="422850"/>
            <a:ext cx="77040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منابع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293" name="Google Shape;2293;p58"/>
          <p:cNvSpPr txBox="1">
            <a:spLocks noGrp="1"/>
          </p:cNvSpPr>
          <p:nvPr>
            <p:ph type="subTitle" idx="1"/>
          </p:nvPr>
        </p:nvSpPr>
        <p:spPr>
          <a:xfrm>
            <a:off x="719999" y="1284875"/>
            <a:ext cx="7703999" cy="25702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Discovering Statistics using IBM Spss, Fifth Edition, Andy Field</a:t>
            </a:r>
            <a:endParaRPr lang="fa-IR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dirty="0">
                <a:cs typeface="B Nazanin" panose="00000400000000000000" pitchFamily="2" charset="-78"/>
              </a:rPr>
              <a:t>روشهای آماری و شاخص های بهداشتی، چاپ نوزدهم 1402 دکتر کاظم محمد</a:t>
            </a:r>
          </a:p>
          <a:p>
            <a:pPr marL="0" indent="0" algn="r" rtl="1">
              <a:lnSpc>
                <a:spcPct val="150000"/>
              </a:lnSpc>
            </a:pPr>
            <a:endParaRPr lang="en-US" dirty="0">
              <a:cs typeface="B Nazanin" panose="00000400000000000000" pitchFamily="2" charset="-78"/>
            </a:endParaRPr>
          </a:p>
          <a:p>
            <a:pPr marL="342900" algn="r" rtl="1">
              <a:buFont typeface="Wingdings" panose="05000000000000000000" pitchFamily="2" charset="2"/>
              <a:buChar char="Ø"/>
            </a:pPr>
            <a:r>
              <a:rPr lang="fa-IR" dirty="0">
                <a:cs typeface="B Nazanin" panose="00000400000000000000" pitchFamily="2" charset="-78"/>
              </a:rPr>
              <a:t>آنالیز آماری در پژوهش های علوم پزشکی با استفاده از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SPSS</a:t>
            </a:r>
            <a:r>
              <a:rPr lang="fa-IR" dirty="0">
                <a:cs typeface="B Nazanin" panose="00000400000000000000" pitchFamily="2" charset="-78"/>
              </a:rPr>
              <a:t> ، چاپ چهارم 1401، دکتر علی چهرئی، دکتر علی اکبر حق دوست، دکتر سید محمد فرشته نژاد، دکتر آرش بیات</a:t>
            </a:r>
            <a:endParaRPr lang="en-US" dirty="0">
              <a:cs typeface="B Nazanin" panose="00000400000000000000" pitchFamily="2" charset="-78"/>
            </a:endParaRPr>
          </a:p>
          <a:p>
            <a:pPr marL="0" indent="0" algn="r" rtl="1"/>
            <a:endParaRPr lang="fa-IR" b="1" dirty="0">
              <a:cs typeface="B Nazanin" panose="00000400000000000000" pitchFamily="2" charset="-7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D0F90A-EEDF-C41B-C9F5-FC1448E0280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32116" t="5502" r="23016" b="63658"/>
          <a:stretch/>
        </p:blipFill>
        <p:spPr>
          <a:xfrm>
            <a:off x="0" y="0"/>
            <a:ext cx="1098064" cy="754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eart Disease by Slidesgo">
  <a:themeElements>
    <a:clrScheme name="Simple Light">
      <a:dk1>
        <a:srgbClr val="0A1533"/>
      </a:dk1>
      <a:lt1>
        <a:srgbClr val="FFFFFF"/>
      </a:lt1>
      <a:dk2>
        <a:srgbClr val="0088CC"/>
      </a:dk2>
      <a:lt2>
        <a:srgbClr val="0088CC"/>
      </a:lt2>
      <a:accent1>
        <a:srgbClr val="63CBFF"/>
      </a:accent1>
      <a:accent2>
        <a:srgbClr val="63CBFF"/>
      </a:accent2>
      <a:accent3>
        <a:srgbClr val="99DDFF"/>
      </a:accent3>
      <a:accent4>
        <a:srgbClr val="99DDFF"/>
      </a:accent4>
      <a:accent5>
        <a:srgbClr val="99DDFF"/>
      </a:accent5>
      <a:accent6>
        <a:srgbClr val="99DD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387</Words>
  <Application>Microsoft Office PowerPoint</Application>
  <PresentationFormat>On-screen Show (16:9)</PresentationFormat>
  <Paragraphs>44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Calibri</vt:lpstr>
      <vt:lpstr>B Nazanin</vt:lpstr>
      <vt:lpstr>Times New Roman</vt:lpstr>
      <vt:lpstr>Wingdings</vt:lpstr>
      <vt:lpstr>Patrick Hand</vt:lpstr>
      <vt:lpstr>Arial</vt:lpstr>
      <vt:lpstr>Neucha</vt:lpstr>
      <vt:lpstr>Roboto Condensed</vt:lpstr>
      <vt:lpstr>Heart Disease by Slidesgo</vt:lpstr>
      <vt:lpstr>تست ها و آنالیزهای آماری تک متغیره (پارامتریک/ناپارامتریک)</vt:lpstr>
      <vt:lpstr>معرفی</vt:lpstr>
      <vt:lpstr>آزمون تک متغیره(Univariate)</vt:lpstr>
      <vt:lpstr>آزمون تک متغیره(Univariate)</vt:lpstr>
      <vt:lpstr>آزمون تک متغیره(Univariate)</vt:lpstr>
      <vt:lpstr>آزمون تک متغیره(Univariate)</vt:lpstr>
      <vt:lpstr>PowerPoint Presentation</vt:lpstr>
      <vt:lpstr>منابع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Disease</dc:title>
  <dc:creator>LAPTOP DAYAN</dc:creator>
  <cp:lastModifiedBy>violeta</cp:lastModifiedBy>
  <cp:revision>28</cp:revision>
  <dcterms:modified xsi:type="dcterms:W3CDTF">2024-03-15T21:11:46Z</dcterms:modified>
</cp:coreProperties>
</file>